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99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083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414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018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008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304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78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75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4145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086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587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0CD72-E349-44DD-BF4F-51425FD26FF4}" type="datetimeFigureOut">
              <a:rPr lang="es-CO" smtClean="0"/>
              <a:t>15/07/2022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9232-7FE4-445E-95DB-F922BAD8F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4186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02" y="567486"/>
            <a:ext cx="2212037" cy="28615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20" y="567486"/>
            <a:ext cx="2212037" cy="28615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7486"/>
            <a:ext cx="2211367" cy="28615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09" y="567487"/>
            <a:ext cx="2212037" cy="286151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29374" r="29167"/>
          <a:stretch/>
        </p:blipFill>
        <p:spPr>
          <a:xfrm>
            <a:off x="3564919" y="3653586"/>
            <a:ext cx="2212037" cy="300125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l="28958" r="29166"/>
          <a:stretch/>
        </p:blipFill>
        <p:spPr>
          <a:xfrm>
            <a:off x="6096000" y="3653586"/>
            <a:ext cx="2234269" cy="300125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/>
          <a:srcRect l="28980" r="29857"/>
          <a:stretch/>
        </p:blipFill>
        <p:spPr>
          <a:xfrm>
            <a:off x="8626410" y="3653586"/>
            <a:ext cx="2196266" cy="300125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"/>
          <a:stretch/>
        </p:blipFill>
        <p:spPr>
          <a:xfrm>
            <a:off x="1061002" y="3653586"/>
            <a:ext cx="2200813" cy="30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GALINDO BUITRAGO</dc:creator>
  <cp:lastModifiedBy>ERIKA JANETH PEREZ RODRIGUEZ</cp:lastModifiedBy>
  <cp:revision>1</cp:revision>
  <dcterms:created xsi:type="dcterms:W3CDTF">2022-07-14T19:33:50Z</dcterms:created>
  <dcterms:modified xsi:type="dcterms:W3CDTF">2022-07-15T15:25:19Z</dcterms:modified>
</cp:coreProperties>
</file>