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4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4" r:id="rId1"/>
    <p:sldMasterId id="2147483921" r:id="rId2"/>
    <p:sldMasterId id="2147483852" r:id="rId3"/>
    <p:sldMasterId id="2147483887" r:id="rId4"/>
    <p:sldMasterId id="2147483935" r:id="rId5"/>
  </p:sldMasterIdLst>
  <p:notesMasterIdLst>
    <p:notesMasterId r:id="rId18"/>
  </p:notesMasterIdLst>
  <p:handoutMasterIdLst>
    <p:handoutMasterId r:id="rId19"/>
  </p:handoutMasterIdLst>
  <p:sldIdLst>
    <p:sldId id="256" r:id="rId6"/>
    <p:sldId id="503" r:id="rId7"/>
    <p:sldId id="504" r:id="rId8"/>
    <p:sldId id="506" r:id="rId9"/>
    <p:sldId id="505" r:id="rId10"/>
    <p:sldId id="507" r:id="rId11"/>
    <p:sldId id="508" r:id="rId12"/>
    <p:sldId id="509" r:id="rId13"/>
    <p:sldId id="510" r:id="rId14"/>
    <p:sldId id="512" r:id="rId15"/>
    <p:sldId id="513" r:id="rId16"/>
    <p:sldId id="514" r:id="rId17"/>
  </p:sldIdLst>
  <p:sldSz cx="5400675" cy="3600450"/>
  <p:notesSz cx="6881813" cy="9296400"/>
  <p:defaultTextStyle>
    <a:defPPr>
      <a:defRPr lang="es-CO"/>
    </a:defPPr>
    <a:lvl1pPr marL="0" algn="l" defTabSz="51428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257142" algn="l" defTabSz="51428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514284" algn="l" defTabSz="51428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771424" algn="l" defTabSz="51428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028565" algn="l" defTabSz="51428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285707" algn="l" defTabSz="51428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1542849" algn="l" defTabSz="51428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1799989" algn="l" defTabSz="51428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057130" algn="l" defTabSz="51428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4">
          <p15:clr>
            <a:srgbClr val="A4A3A4"/>
          </p15:clr>
        </p15:guide>
        <p15:guide id="2" pos="170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  <p15:guide id="3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257F63"/>
    <a:srgbClr val="246A49"/>
    <a:srgbClr val="E1A205"/>
    <a:srgbClr val="FFCC66"/>
    <a:srgbClr val="6ED87B"/>
    <a:srgbClr val="31B941"/>
    <a:srgbClr val="2CA63B"/>
    <a:srgbClr val="2F95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00" autoAdjust="0"/>
    <p:restoredTop sz="95221" autoAdjust="0"/>
  </p:normalViewPr>
  <p:slideViewPr>
    <p:cSldViewPr>
      <p:cViewPr varScale="1">
        <p:scale>
          <a:sx n="199" d="100"/>
          <a:sy n="199" d="100"/>
        </p:scale>
        <p:origin x="1770" y="144"/>
      </p:cViewPr>
      <p:guideLst>
        <p:guide orient="horz" pos="1134"/>
        <p:guide pos="17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62" y="-78"/>
      </p:cViewPr>
      <p:guideLst>
        <p:guide orient="horz" pos="2928"/>
        <p:guide pos="2208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B219388-D2D2-4ECD-AD90-8612BA4B2EC9}" type="datetimeFigureOut">
              <a:rPr lang="es-CO" smtClean="0"/>
              <a:t>5/07/2017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7693607-F2F9-40FC-B1D2-3F85561CBF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950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9CCC98E-6179-497C-B974-924CA95503DB}" type="datetimeFigureOut">
              <a:rPr lang="es-CO" smtClean="0"/>
              <a:t>5/07/2017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089025" y="1162050"/>
            <a:ext cx="4703763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2982119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98102" y="8829968"/>
            <a:ext cx="2982119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7ACBACE-BCF7-4633-B2A4-F9FFC8C532C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90580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4.emf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14.emf"/><Relationship Id="rId4" Type="http://schemas.openxmlformats.org/officeDocument/2006/relationships/image" Target="../media/image9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4.png"/><Relationship Id="rId3" Type="http://schemas.microsoft.com/office/2007/relationships/hdphoto" Target="../media/hdphoto3.wdp"/><Relationship Id="rId7" Type="http://schemas.openxmlformats.org/officeDocument/2006/relationships/image" Target="../media/image20.png"/><Relationship Id="rId12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6" Type="http://schemas.microsoft.com/office/2007/relationships/hdphoto" Target="../media/hdphoto4.wdp"/><Relationship Id="rId11" Type="http://schemas.openxmlformats.org/officeDocument/2006/relationships/image" Target="../media/image2.png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microsoft.com/office/2007/relationships/hdphoto" Target="../media/hdphoto5.wdp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4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4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6.png"/></Relationships>
</file>

<file path=ppt/slideLayouts/_rels/slideLayout4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6.png"/></Relationships>
</file>

<file path=ppt/slideLayouts/_rels/slideLayout4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6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6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Layouts/_rels/slideLayout6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Layouts/_rels/slideLayout6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7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4.png"/><Relationship Id="rId3" Type="http://schemas.microsoft.com/office/2007/relationships/hdphoto" Target="../media/hdphoto3.wdp"/><Relationship Id="rId7" Type="http://schemas.openxmlformats.org/officeDocument/2006/relationships/image" Target="../media/image20.png"/><Relationship Id="rId12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Relationship Id="rId6" Type="http://schemas.microsoft.com/office/2007/relationships/hdphoto" Target="../media/hdphoto4.wdp"/><Relationship Id="rId11" Type="http://schemas.openxmlformats.org/officeDocument/2006/relationships/image" Target="../media/image2.png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microsoft.com/office/2007/relationships/hdphoto" Target="../media/hdphoto5.wdp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7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png"/></Relationships>
</file>

<file path=ppt/slideLayouts/_rels/slideLayout8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8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6.png"/></Relationships>
</file>

<file path=ppt/slideLayouts/_rels/slideLayout8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6.png"/></Relationships>
</file>

<file path=ppt/slideLayouts/_rels/slideLayout8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6.png"/></Relationships>
</file>

<file path=ppt/slideLayouts/_rels/slideLayout8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6.png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png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png"/></Relationships>
</file>

<file path=ppt/slideLayouts/_rels/slideLayout9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Layouts/_rels/slideLayout9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PRESENTACIÓN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26 Rectángulo"/>
          <p:cNvSpPr/>
          <p:nvPr userDrawn="1"/>
        </p:nvSpPr>
        <p:spPr>
          <a:xfrm rot="10800000">
            <a:off x="65301" y="72033"/>
            <a:ext cx="5256584" cy="34600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4" name="Rectángulo 4"/>
          <p:cNvSpPr/>
          <p:nvPr userDrawn="1"/>
        </p:nvSpPr>
        <p:spPr>
          <a:xfrm>
            <a:off x="1544117" y="1552396"/>
            <a:ext cx="3765068" cy="91440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5" name="Diagrama de flujo: entrada manual 5"/>
          <p:cNvSpPr/>
          <p:nvPr userDrawn="1"/>
        </p:nvSpPr>
        <p:spPr>
          <a:xfrm rot="5400000">
            <a:off x="-717718" y="901537"/>
            <a:ext cx="3600453" cy="1797380"/>
          </a:xfrm>
          <a:prstGeom prst="flowChartManualInput">
            <a:avLst/>
          </a:prstGeom>
          <a:solidFill>
            <a:srgbClr val="FFE2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6" name="Imagen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30" y="-1299"/>
            <a:ext cx="1731414" cy="3603048"/>
          </a:xfrm>
          <a:prstGeom prst="rect">
            <a:avLst/>
          </a:prstGeom>
        </p:spPr>
      </p:pic>
      <p:pic>
        <p:nvPicPr>
          <p:cNvPr id="17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6"/>
          <a:stretch/>
        </p:blipFill>
        <p:spPr bwMode="auto">
          <a:xfrm>
            <a:off x="4694087" y="144041"/>
            <a:ext cx="561989" cy="258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5" r="34739"/>
          <a:stretch/>
        </p:blipFill>
        <p:spPr bwMode="auto">
          <a:xfrm>
            <a:off x="3511475" y="226949"/>
            <a:ext cx="554856" cy="155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C:\Users\EJVELASCOA\Pictures\OTROS\Logo INPEC (AzulTransp)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497" y="209699"/>
            <a:ext cx="497716" cy="160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Elipse 10"/>
          <p:cNvSpPr/>
          <p:nvPr userDrawn="1"/>
        </p:nvSpPr>
        <p:spPr>
          <a:xfrm>
            <a:off x="2387" y="1196401"/>
            <a:ext cx="1572440" cy="160690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3 Marcador de texto"/>
          <p:cNvSpPr txBox="1">
            <a:spLocks/>
          </p:cNvSpPr>
          <p:nvPr userDrawn="1"/>
        </p:nvSpPr>
        <p:spPr>
          <a:xfrm rot="5070758">
            <a:off x="-117676" y="1650592"/>
            <a:ext cx="3619540" cy="29909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514350" rtl="0" eaLnBrk="1" latinLnBrk="0" hangingPunct="1">
              <a:spcBef>
                <a:spcPct val="20000"/>
              </a:spcBef>
              <a:buFont typeface="Arial" pitchFamily="34" charset="0"/>
              <a:buNone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5" indent="0" algn="l" defTabSz="514350" rtl="0" eaLnBrk="1" latinLnBrk="0" hangingPunct="1">
              <a:spcBef>
                <a:spcPct val="20000"/>
              </a:spcBef>
              <a:buFont typeface="Arial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indent="0" algn="l" defTabSz="514350" rtl="0" eaLnBrk="1" latinLnBrk="0" hangingPunct="1">
              <a:spcBef>
                <a:spcPct val="20000"/>
              </a:spcBef>
              <a:buFont typeface="Arial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25" indent="0" algn="l" defTabSz="514350" rtl="0" eaLnBrk="1" latinLnBrk="0" hangingPunct="1">
              <a:spcBef>
                <a:spcPct val="20000"/>
              </a:spcBef>
              <a:buFont typeface="Arial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indent="0" algn="l" defTabSz="514350" rtl="0" eaLnBrk="1" latinLnBrk="0" hangingPunct="1">
              <a:spcBef>
                <a:spcPct val="20000"/>
              </a:spcBef>
              <a:buFont typeface="Arial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75" indent="0" algn="l" defTabSz="514350" rtl="0" eaLnBrk="1" latinLnBrk="0" hangingPunct="1">
              <a:spcBef>
                <a:spcPct val="20000"/>
              </a:spcBef>
              <a:buFont typeface="Arial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indent="0" algn="l" defTabSz="514350" rtl="0" eaLnBrk="1" latinLnBrk="0" hangingPunct="1">
              <a:spcBef>
                <a:spcPct val="20000"/>
              </a:spcBef>
              <a:buFont typeface="Arial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indent="0" algn="l" defTabSz="514350" rtl="0" eaLnBrk="1" latinLnBrk="0" hangingPunct="1">
              <a:spcBef>
                <a:spcPct val="20000"/>
              </a:spcBef>
              <a:buFont typeface="Arial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0" algn="l" defTabSz="514350" rtl="0" eaLnBrk="1" latinLnBrk="0" hangingPunct="1">
              <a:spcBef>
                <a:spcPct val="20000"/>
              </a:spcBef>
              <a:buFont typeface="Arial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050" b="1" i="1" dirty="0">
                <a:solidFill>
                  <a:srgbClr val="00435A"/>
                </a:solidFill>
                <a:latin typeface="Constantia" pitchFamily="18" charset="0"/>
              </a:rPr>
              <a:t>Todos unidos</a:t>
            </a:r>
            <a:r>
              <a:rPr lang="es-ES" sz="1050" b="1" i="1" baseline="0" dirty="0">
                <a:solidFill>
                  <a:srgbClr val="00435A"/>
                </a:solidFill>
                <a:latin typeface="Constantia" pitchFamily="18" charset="0"/>
              </a:rPr>
              <a:t> por los derechos humanos</a:t>
            </a:r>
            <a:endParaRPr lang="es-ES" sz="1050" b="1" i="1" dirty="0">
              <a:solidFill>
                <a:srgbClr val="00435A"/>
              </a:solidFill>
              <a:latin typeface="Constantia" pitchFamily="18" charset="0"/>
            </a:endParaRPr>
          </a:p>
        </p:txBody>
      </p:sp>
      <p:pic>
        <p:nvPicPr>
          <p:cNvPr id="22" name="Imagen 1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8" y="1296708"/>
            <a:ext cx="1395657" cy="139565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4" name="32 Grupo"/>
          <p:cNvGrpSpPr/>
          <p:nvPr userDrawn="1"/>
        </p:nvGrpSpPr>
        <p:grpSpPr>
          <a:xfrm rot="10800000" flipH="1">
            <a:off x="4020651" y="2603498"/>
            <a:ext cx="1278424" cy="914402"/>
            <a:chOff x="1386473" y="346285"/>
            <a:chExt cx="1653694" cy="914402"/>
          </a:xfrm>
        </p:grpSpPr>
        <p:sp>
          <p:nvSpPr>
            <p:cNvPr id="25" name="33 Triángulo rectángulo"/>
            <p:cNvSpPr/>
            <p:nvPr userDrawn="1"/>
          </p:nvSpPr>
          <p:spPr>
            <a:xfrm rot="10800000">
              <a:off x="2125767" y="346287"/>
              <a:ext cx="914400" cy="914400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6" name="34 Triángulo rectángulo"/>
            <p:cNvSpPr/>
            <p:nvPr userDrawn="1"/>
          </p:nvSpPr>
          <p:spPr>
            <a:xfrm rot="10800000">
              <a:off x="1386473" y="346285"/>
              <a:ext cx="1653694" cy="603624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</p:spTree>
    <p:extLst>
      <p:ext uri="{BB962C8B-B14F-4D97-AF65-F5344CB8AC3E}">
        <p14:creationId xmlns:p14="http://schemas.microsoft.com/office/powerpoint/2010/main" val="97061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0" grpId="0" animBg="1"/>
      <p:bldP spid="21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TEM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n 1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733" y="71859"/>
            <a:ext cx="5255207" cy="3456732"/>
          </a:xfrm>
          <a:prstGeom prst="rect">
            <a:avLst/>
          </a:prstGeom>
        </p:spPr>
      </p:pic>
      <p:sp>
        <p:nvSpPr>
          <p:cNvPr id="18" name="Diagrama de flujo: operación manual 53"/>
          <p:cNvSpPr/>
          <p:nvPr userDrawn="1"/>
        </p:nvSpPr>
        <p:spPr>
          <a:xfrm rot="5400000">
            <a:off x="2049158" y="321671"/>
            <a:ext cx="3168377" cy="3389181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9" name="Imagen 1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</a:extLst>
          </a:blip>
          <a:srcRect l="23394" t="8515" r="38303" b="6872"/>
          <a:stretch/>
        </p:blipFill>
        <p:spPr>
          <a:xfrm rot="1451468">
            <a:off x="1223643" y="226195"/>
            <a:ext cx="1360535" cy="2924814"/>
          </a:xfrm>
          <a:prstGeom prst="rect">
            <a:avLst/>
          </a:prstGeom>
          <a:effectLst/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5"/>
          <a:stretch/>
        </p:blipFill>
        <p:spPr bwMode="auto">
          <a:xfrm>
            <a:off x="894416" y="75857"/>
            <a:ext cx="2256587" cy="209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Elipse 24"/>
          <p:cNvSpPr/>
          <p:nvPr userDrawn="1"/>
        </p:nvSpPr>
        <p:spPr>
          <a:xfrm>
            <a:off x="1082037" y="47250"/>
            <a:ext cx="1893894" cy="189673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1" name="Elipse 16"/>
          <p:cNvSpPr/>
          <p:nvPr userDrawn="1"/>
        </p:nvSpPr>
        <p:spPr>
          <a:xfrm>
            <a:off x="75227" y="1408435"/>
            <a:ext cx="2008213" cy="203499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2" name="Arco de bloque 17"/>
          <p:cNvSpPr/>
          <p:nvPr userDrawn="1"/>
        </p:nvSpPr>
        <p:spPr>
          <a:xfrm flipH="1">
            <a:off x="649739" y="1943981"/>
            <a:ext cx="956368" cy="925119"/>
          </a:xfrm>
          <a:prstGeom prst="blockArc">
            <a:avLst>
              <a:gd name="adj1" fmla="val 10800000"/>
              <a:gd name="adj2" fmla="val 5495458"/>
              <a:gd name="adj3" fmla="val 10855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53" name="Arco de bloque 19"/>
          <p:cNvSpPr/>
          <p:nvPr userDrawn="1"/>
        </p:nvSpPr>
        <p:spPr>
          <a:xfrm flipH="1">
            <a:off x="510469" y="1805790"/>
            <a:ext cx="1234750" cy="1200647"/>
          </a:xfrm>
          <a:prstGeom prst="blockArc">
            <a:avLst>
              <a:gd name="adj1" fmla="val 13538626"/>
              <a:gd name="adj2" fmla="val 5495458"/>
              <a:gd name="adj3" fmla="val 10855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54" name="Arco de bloque 20"/>
          <p:cNvSpPr/>
          <p:nvPr userDrawn="1"/>
        </p:nvSpPr>
        <p:spPr>
          <a:xfrm flipH="1">
            <a:off x="371654" y="1685415"/>
            <a:ext cx="1508937" cy="1452881"/>
          </a:xfrm>
          <a:prstGeom prst="blockArc">
            <a:avLst>
              <a:gd name="adj1" fmla="val 14833535"/>
              <a:gd name="adj2" fmla="val 5517114"/>
              <a:gd name="adj3" fmla="val 8447"/>
            </a:avLst>
          </a:prstGeom>
          <a:solidFill>
            <a:srgbClr val="7030A0"/>
          </a:solidFill>
          <a:ln>
            <a:solidFill>
              <a:srgbClr val="7030A0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55" name="Arco de bloque 21"/>
          <p:cNvSpPr/>
          <p:nvPr userDrawn="1"/>
        </p:nvSpPr>
        <p:spPr>
          <a:xfrm flipH="1">
            <a:off x="217573" y="1527935"/>
            <a:ext cx="1806127" cy="1767177"/>
          </a:xfrm>
          <a:prstGeom prst="blockArc">
            <a:avLst>
              <a:gd name="adj1" fmla="val 16210643"/>
              <a:gd name="adj2" fmla="val 5517114"/>
              <a:gd name="adj3" fmla="val 8447"/>
            </a:avLst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</a:endParaRPr>
          </a:p>
        </p:txBody>
      </p:sp>
      <p:pic>
        <p:nvPicPr>
          <p:cNvPr id="56" name="Imagen 2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73" y="2123242"/>
            <a:ext cx="565742" cy="5657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0" name="Elipse 23"/>
          <p:cNvSpPr/>
          <p:nvPr userDrawn="1"/>
        </p:nvSpPr>
        <p:spPr>
          <a:xfrm>
            <a:off x="1598857" y="2759735"/>
            <a:ext cx="682157" cy="692857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1" name="Rectángulo 26"/>
          <p:cNvSpPr/>
          <p:nvPr userDrawn="1"/>
        </p:nvSpPr>
        <p:spPr>
          <a:xfrm>
            <a:off x="1722467" y="2697384"/>
            <a:ext cx="4331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0" cap="none" spc="0" dirty="0" smtClean="0">
                <a:ln w="0"/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nstantia" panose="02030602050306030303" pitchFamily="18" charset="0"/>
              </a:rPr>
              <a:t>2</a:t>
            </a:r>
            <a:endParaRPr lang="es-ES" sz="4000" b="0" cap="none" spc="0" dirty="0">
              <a:ln w="0"/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nstantia" panose="02030602050306030303" pitchFamily="18" charset="0"/>
            </a:endParaRPr>
          </a:p>
        </p:txBody>
      </p:sp>
      <p:pic>
        <p:nvPicPr>
          <p:cNvPr id="62" name="61 Imagen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89" y="157302"/>
            <a:ext cx="736905" cy="237600"/>
          </a:xfrm>
          <a:prstGeom prst="rect">
            <a:avLst/>
          </a:prstGeom>
        </p:spPr>
      </p:pic>
      <p:sp>
        <p:nvSpPr>
          <p:cNvPr id="22" name="9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2975931" y="1800225"/>
            <a:ext cx="2316694" cy="336349"/>
          </a:xfrm>
          <a:prstGeom prst="rect">
            <a:avLst/>
          </a:prstGeom>
        </p:spPr>
        <p:txBody>
          <a:bodyPr anchor="ctr"/>
          <a:lstStyle>
            <a:lvl1pPr marL="0" indent="0" algn="just">
              <a:buNone/>
              <a:defRPr sz="800" b="1">
                <a:solidFill>
                  <a:srgbClr val="00435A"/>
                </a:solidFill>
                <a:latin typeface="Constantia" pitchFamily="18" charset="0"/>
              </a:defRPr>
            </a:lvl1pPr>
            <a:lvl2pPr>
              <a:defRPr sz="700">
                <a:latin typeface="Constantia" pitchFamily="18" charset="0"/>
              </a:defRPr>
            </a:lvl2pPr>
            <a:lvl3pPr>
              <a:defRPr sz="700">
                <a:latin typeface="Constantia" pitchFamily="18" charset="0"/>
              </a:defRPr>
            </a:lvl3pPr>
            <a:lvl4pPr>
              <a:defRPr sz="700">
                <a:latin typeface="Constantia" pitchFamily="18" charset="0"/>
              </a:defRPr>
            </a:lvl4pPr>
            <a:lvl5pPr>
              <a:defRPr sz="700">
                <a:latin typeface="Constantia" pitchFamily="18" charset="0"/>
              </a:defRPr>
            </a:lvl5pPr>
          </a:lstStyle>
          <a:p>
            <a:pPr lvl="0"/>
            <a:r>
              <a:rPr lang="es-ES" dirty="0"/>
              <a:t>Haga clic para modificar el estilo de texto del </a:t>
            </a:r>
            <a:r>
              <a:rPr lang="es-ES" dirty="0" smtClean="0"/>
              <a:t>patrón (Constantia 12)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0070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1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TEMA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733" y="71859"/>
            <a:ext cx="5255207" cy="3456732"/>
          </a:xfrm>
          <a:prstGeom prst="rect">
            <a:avLst/>
          </a:prstGeom>
        </p:spPr>
      </p:pic>
      <p:sp>
        <p:nvSpPr>
          <p:cNvPr id="27" name="Diagrama de flujo: operación manual 53"/>
          <p:cNvSpPr/>
          <p:nvPr userDrawn="1"/>
        </p:nvSpPr>
        <p:spPr>
          <a:xfrm rot="5400000">
            <a:off x="2049158" y="321671"/>
            <a:ext cx="3168377" cy="3389181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9" name="Imagen 1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</a:extLst>
          </a:blip>
          <a:srcRect l="23394" t="8515" r="38303" b="6872"/>
          <a:stretch/>
        </p:blipFill>
        <p:spPr>
          <a:xfrm rot="1451468">
            <a:off x="1223643" y="226195"/>
            <a:ext cx="1360535" cy="2924814"/>
          </a:xfrm>
          <a:prstGeom prst="rect">
            <a:avLst/>
          </a:prstGeom>
          <a:effectLst/>
        </p:spPr>
      </p:pic>
      <p:pic>
        <p:nvPicPr>
          <p:cNvPr id="18" name="Imagen 15"/>
          <p:cNvPicPr>
            <a:picLocks noChangeAspect="1"/>
          </p:cNvPicPr>
          <p:nvPr userDrawn="1"/>
        </p:nvPicPr>
        <p:blipFill rotWithShape="1">
          <a:blip r:embed="rId4"/>
          <a:srcRect t="6535"/>
          <a:stretch/>
        </p:blipFill>
        <p:spPr>
          <a:xfrm>
            <a:off x="894794" y="75857"/>
            <a:ext cx="2269027" cy="2097992"/>
          </a:xfrm>
          <a:prstGeom prst="rect">
            <a:avLst/>
          </a:prstGeom>
        </p:spPr>
      </p:pic>
      <p:sp>
        <p:nvSpPr>
          <p:cNvPr id="25" name="Elipse 24"/>
          <p:cNvSpPr/>
          <p:nvPr userDrawn="1"/>
        </p:nvSpPr>
        <p:spPr>
          <a:xfrm>
            <a:off x="1082037" y="47250"/>
            <a:ext cx="1893894" cy="189673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Elipse 16"/>
          <p:cNvSpPr/>
          <p:nvPr userDrawn="1"/>
        </p:nvSpPr>
        <p:spPr>
          <a:xfrm>
            <a:off x="75227" y="1408435"/>
            <a:ext cx="2008213" cy="2034994"/>
          </a:xfrm>
          <a:prstGeom prst="ellipse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Arco de bloque 17"/>
          <p:cNvSpPr/>
          <p:nvPr userDrawn="1"/>
        </p:nvSpPr>
        <p:spPr>
          <a:xfrm flipH="1">
            <a:off x="649739" y="1943981"/>
            <a:ext cx="956368" cy="925119"/>
          </a:xfrm>
          <a:prstGeom prst="blockArc">
            <a:avLst>
              <a:gd name="adj1" fmla="val 10800000"/>
              <a:gd name="adj2" fmla="val 5495458"/>
              <a:gd name="adj3" fmla="val 10855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6" name="Arco de bloque 19"/>
          <p:cNvSpPr/>
          <p:nvPr userDrawn="1"/>
        </p:nvSpPr>
        <p:spPr>
          <a:xfrm flipH="1">
            <a:off x="510469" y="1805790"/>
            <a:ext cx="1234750" cy="1200647"/>
          </a:xfrm>
          <a:prstGeom prst="blockArc">
            <a:avLst>
              <a:gd name="adj1" fmla="val 13538626"/>
              <a:gd name="adj2" fmla="val 5495458"/>
              <a:gd name="adj3" fmla="val 10855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17" name="Arco de bloque 20"/>
          <p:cNvSpPr/>
          <p:nvPr userDrawn="1"/>
        </p:nvSpPr>
        <p:spPr>
          <a:xfrm flipH="1">
            <a:off x="371654" y="1685415"/>
            <a:ext cx="1508937" cy="1452881"/>
          </a:xfrm>
          <a:prstGeom prst="blockArc">
            <a:avLst>
              <a:gd name="adj1" fmla="val 14833535"/>
              <a:gd name="adj2" fmla="val 5517114"/>
              <a:gd name="adj3" fmla="val 8447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19" name="Arco de bloque 21"/>
          <p:cNvSpPr/>
          <p:nvPr userDrawn="1"/>
        </p:nvSpPr>
        <p:spPr>
          <a:xfrm flipH="1">
            <a:off x="217573" y="1527935"/>
            <a:ext cx="1806127" cy="1767177"/>
          </a:xfrm>
          <a:prstGeom prst="blockArc">
            <a:avLst>
              <a:gd name="adj1" fmla="val 16210643"/>
              <a:gd name="adj2" fmla="val 5517114"/>
              <a:gd name="adj3" fmla="val 844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</a:endParaRPr>
          </a:p>
        </p:txBody>
      </p:sp>
      <p:pic>
        <p:nvPicPr>
          <p:cNvPr id="20" name="Imagen 2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73" y="2123242"/>
            <a:ext cx="565742" cy="5657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3" name="Elipse 23"/>
          <p:cNvSpPr/>
          <p:nvPr userDrawn="1"/>
        </p:nvSpPr>
        <p:spPr>
          <a:xfrm>
            <a:off x="1598857" y="2759735"/>
            <a:ext cx="682157" cy="692857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4" name="Rectángulo 26"/>
          <p:cNvSpPr/>
          <p:nvPr userDrawn="1"/>
        </p:nvSpPr>
        <p:spPr>
          <a:xfrm>
            <a:off x="1736115" y="2670088"/>
            <a:ext cx="4331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0" cap="none" spc="0" dirty="0" smtClean="0">
                <a:ln w="0"/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nstantia" panose="02030602050306030303" pitchFamily="18" charset="0"/>
              </a:rPr>
              <a:t>3</a:t>
            </a:r>
            <a:endParaRPr lang="es-ES" sz="4000" b="0" cap="none" spc="0" dirty="0">
              <a:ln w="0"/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nstantia" panose="02030602050306030303" pitchFamily="18" charset="0"/>
            </a:endParaRPr>
          </a:p>
        </p:txBody>
      </p:sp>
      <p:pic>
        <p:nvPicPr>
          <p:cNvPr id="26" name="25 Imagen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89" y="157302"/>
            <a:ext cx="736905" cy="237600"/>
          </a:xfrm>
          <a:prstGeom prst="rect">
            <a:avLst/>
          </a:prstGeom>
        </p:spPr>
      </p:pic>
      <p:sp>
        <p:nvSpPr>
          <p:cNvPr id="32" name="9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2975931" y="1800225"/>
            <a:ext cx="2316694" cy="336349"/>
          </a:xfrm>
          <a:prstGeom prst="rect">
            <a:avLst/>
          </a:prstGeom>
        </p:spPr>
        <p:txBody>
          <a:bodyPr anchor="ctr"/>
          <a:lstStyle>
            <a:lvl1pPr marL="0" indent="0" algn="just">
              <a:buNone/>
              <a:defRPr sz="800" b="1">
                <a:solidFill>
                  <a:srgbClr val="00435A"/>
                </a:solidFill>
                <a:latin typeface="Constantia" pitchFamily="18" charset="0"/>
              </a:defRPr>
            </a:lvl1pPr>
            <a:lvl2pPr>
              <a:defRPr sz="700">
                <a:latin typeface="Constantia" pitchFamily="18" charset="0"/>
              </a:defRPr>
            </a:lvl2pPr>
            <a:lvl3pPr>
              <a:defRPr sz="700">
                <a:latin typeface="Constantia" pitchFamily="18" charset="0"/>
              </a:defRPr>
            </a:lvl3pPr>
            <a:lvl4pPr>
              <a:defRPr sz="700">
                <a:latin typeface="Constantia" pitchFamily="18" charset="0"/>
              </a:defRPr>
            </a:lvl4pPr>
            <a:lvl5pPr>
              <a:defRPr sz="700">
                <a:latin typeface="Constantia" pitchFamily="18" charset="0"/>
              </a:defRPr>
            </a:lvl5pPr>
          </a:lstStyle>
          <a:p>
            <a:pPr lvl="0"/>
            <a:r>
              <a:rPr lang="es-ES" dirty="0"/>
              <a:t>Haga clic para modificar el estilo de texto del </a:t>
            </a:r>
            <a:r>
              <a:rPr lang="es-ES" dirty="0" smtClean="0"/>
              <a:t>patrón (Constantia 12)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9608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4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TEMA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1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733" y="71859"/>
            <a:ext cx="5255207" cy="3456732"/>
          </a:xfrm>
          <a:prstGeom prst="rect">
            <a:avLst/>
          </a:prstGeom>
        </p:spPr>
      </p:pic>
      <p:sp>
        <p:nvSpPr>
          <p:cNvPr id="18" name="Diagrama de flujo: operación manual 53"/>
          <p:cNvSpPr/>
          <p:nvPr userDrawn="1"/>
        </p:nvSpPr>
        <p:spPr>
          <a:xfrm rot="5400000">
            <a:off x="2049158" y="321671"/>
            <a:ext cx="3168377" cy="3389181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9" name="Imagen 1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</a:extLst>
          </a:blip>
          <a:srcRect l="23394" t="8515" r="38303" b="6872"/>
          <a:stretch/>
        </p:blipFill>
        <p:spPr>
          <a:xfrm rot="1451468">
            <a:off x="1223643" y="226195"/>
            <a:ext cx="1360535" cy="2924814"/>
          </a:xfrm>
          <a:prstGeom prst="rect">
            <a:avLst/>
          </a:prstGeom>
          <a:effectLst/>
        </p:spPr>
      </p:pic>
      <p:pic>
        <p:nvPicPr>
          <p:cNvPr id="16" name="Imagen 3"/>
          <p:cNvPicPr>
            <a:picLocks noChangeAspect="1"/>
          </p:cNvPicPr>
          <p:nvPr userDrawn="1"/>
        </p:nvPicPr>
        <p:blipFill rotWithShape="1">
          <a:blip r:embed="rId4"/>
          <a:srcRect t="7004"/>
          <a:stretch/>
        </p:blipFill>
        <p:spPr>
          <a:xfrm>
            <a:off x="903689" y="85125"/>
            <a:ext cx="2260132" cy="2079217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sp>
        <p:nvSpPr>
          <p:cNvPr id="17" name="Elipse 24"/>
          <p:cNvSpPr/>
          <p:nvPr userDrawn="1"/>
        </p:nvSpPr>
        <p:spPr>
          <a:xfrm>
            <a:off x="1082037" y="47250"/>
            <a:ext cx="1893894" cy="189673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9" name="Elipse 16"/>
          <p:cNvSpPr/>
          <p:nvPr userDrawn="1"/>
        </p:nvSpPr>
        <p:spPr>
          <a:xfrm>
            <a:off x="75227" y="1408435"/>
            <a:ext cx="2008213" cy="203499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" name="Arco de bloque 17"/>
          <p:cNvSpPr/>
          <p:nvPr userDrawn="1"/>
        </p:nvSpPr>
        <p:spPr>
          <a:xfrm flipH="1">
            <a:off x="649739" y="1943981"/>
            <a:ext cx="956368" cy="925119"/>
          </a:xfrm>
          <a:prstGeom prst="blockArc">
            <a:avLst>
              <a:gd name="adj1" fmla="val 10800000"/>
              <a:gd name="adj2" fmla="val 5495458"/>
              <a:gd name="adj3" fmla="val 10855"/>
            </a:avLst>
          </a:prstGeom>
          <a:solidFill>
            <a:srgbClr val="FFEEB9"/>
          </a:solidFill>
          <a:ln>
            <a:solidFill>
              <a:srgbClr val="FFEEB9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36" name="Arco de bloque 19"/>
          <p:cNvSpPr/>
          <p:nvPr userDrawn="1"/>
        </p:nvSpPr>
        <p:spPr>
          <a:xfrm flipH="1">
            <a:off x="510469" y="1805790"/>
            <a:ext cx="1234750" cy="1200647"/>
          </a:xfrm>
          <a:prstGeom prst="blockArc">
            <a:avLst>
              <a:gd name="adj1" fmla="val 13538626"/>
              <a:gd name="adj2" fmla="val 5495458"/>
              <a:gd name="adj3" fmla="val 10855"/>
            </a:avLst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37" name="Arco de bloque 20"/>
          <p:cNvSpPr/>
          <p:nvPr userDrawn="1"/>
        </p:nvSpPr>
        <p:spPr>
          <a:xfrm flipH="1">
            <a:off x="371654" y="1685415"/>
            <a:ext cx="1508937" cy="1452881"/>
          </a:xfrm>
          <a:prstGeom prst="blockArc">
            <a:avLst>
              <a:gd name="adj1" fmla="val 14833535"/>
              <a:gd name="adj2" fmla="val 5517114"/>
              <a:gd name="adj3" fmla="val 8447"/>
            </a:avLst>
          </a:prstGeom>
          <a:solidFill>
            <a:srgbClr val="B48900"/>
          </a:solidFill>
          <a:ln>
            <a:solidFill>
              <a:srgbClr val="B48900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39" name="Arco de bloque 21"/>
          <p:cNvSpPr/>
          <p:nvPr userDrawn="1"/>
        </p:nvSpPr>
        <p:spPr>
          <a:xfrm flipH="1">
            <a:off x="217573" y="1527935"/>
            <a:ext cx="1806127" cy="1767177"/>
          </a:xfrm>
          <a:prstGeom prst="blockArc">
            <a:avLst>
              <a:gd name="adj1" fmla="val 16210643"/>
              <a:gd name="adj2" fmla="val 5517114"/>
              <a:gd name="adj3" fmla="val 8447"/>
            </a:avLst>
          </a:prstGeom>
          <a:solidFill>
            <a:srgbClr val="7A5D00"/>
          </a:solidFill>
          <a:ln>
            <a:solidFill>
              <a:srgbClr val="7A5D00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</a:endParaRPr>
          </a:p>
        </p:txBody>
      </p:sp>
      <p:pic>
        <p:nvPicPr>
          <p:cNvPr id="40" name="Imagen 2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73" y="2123242"/>
            <a:ext cx="565742" cy="5657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2" name="Elipse 23"/>
          <p:cNvSpPr/>
          <p:nvPr userDrawn="1"/>
        </p:nvSpPr>
        <p:spPr>
          <a:xfrm>
            <a:off x="1598857" y="2759735"/>
            <a:ext cx="682157" cy="692857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4" name="Rectángulo 26"/>
          <p:cNvSpPr/>
          <p:nvPr userDrawn="1"/>
        </p:nvSpPr>
        <p:spPr>
          <a:xfrm>
            <a:off x="1696323" y="2658336"/>
            <a:ext cx="4571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0" cap="none" spc="0" dirty="0" smtClean="0">
                <a:ln w="0"/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nstantia" panose="02030602050306030303" pitchFamily="18" charset="0"/>
              </a:rPr>
              <a:t>4</a:t>
            </a:r>
            <a:endParaRPr lang="es-ES" sz="4000" b="0" cap="none" spc="0" dirty="0">
              <a:ln w="0"/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nstantia" panose="02030602050306030303" pitchFamily="18" charset="0"/>
            </a:endParaRPr>
          </a:p>
        </p:txBody>
      </p:sp>
      <p:pic>
        <p:nvPicPr>
          <p:cNvPr id="46" name="45 Imagen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89" y="157302"/>
            <a:ext cx="736905" cy="237600"/>
          </a:xfrm>
          <a:prstGeom prst="rect">
            <a:avLst/>
          </a:prstGeom>
        </p:spPr>
      </p:pic>
      <p:sp>
        <p:nvSpPr>
          <p:cNvPr id="22" name="9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2975931" y="1800225"/>
            <a:ext cx="2316694" cy="336349"/>
          </a:xfrm>
          <a:prstGeom prst="rect">
            <a:avLst/>
          </a:prstGeom>
        </p:spPr>
        <p:txBody>
          <a:bodyPr anchor="ctr"/>
          <a:lstStyle>
            <a:lvl1pPr marL="0" indent="0" algn="just">
              <a:buNone/>
              <a:defRPr sz="800" b="1">
                <a:solidFill>
                  <a:srgbClr val="00435A"/>
                </a:solidFill>
                <a:latin typeface="Constantia" pitchFamily="18" charset="0"/>
              </a:defRPr>
            </a:lvl1pPr>
            <a:lvl2pPr>
              <a:defRPr sz="700">
                <a:latin typeface="Constantia" pitchFamily="18" charset="0"/>
              </a:defRPr>
            </a:lvl2pPr>
            <a:lvl3pPr>
              <a:defRPr sz="700">
                <a:latin typeface="Constantia" pitchFamily="18" charset="0"/>
              </a:defRPr>
            </a:lvl3pPr>
            <a:lvl4pPr>
              <a:defRPr sz="700">
                <a:latin typeface="Constantia" pitchFamily="18" charset="0"/>
              </a:defRPr>
            </a:lvl4pPr>
            <a:lvl5pPr>
              <a:defRPr sz="700">
                <a:latin typeface="Constantia" pitchFamily="18" charset="0"/>
              </a:defRPr>
            </a:lvl5pPr>
          </a:lstStyle>
          <a:p>
            <a:pPr lvl="0"/>
            <a:r>
              <a:rPr lang="es-ES" dirty="0"/>
              <a:t>Haga clic para modificar el estilo de texto del </a:t>
            </a:r>
            <a:r>
              <a:rPr lang="es-ES" dirty="0" smtClean="0"/>
              <a:t>patrón (Constantia 12)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6572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4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TEMA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1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733" y="71859"/>
            <a:ext cx="5255207" cy="3456732"/>
          </a:xfrm>
          <a:prstGeom prst="rect">
            <a:avLst/>
          </a:prstGeom>
        </p:spPr>
      </p:pic>
      <p:sp>
        <p:nvSpPr>
          <p:cNvPr id="18" name="Diagrama de flujo: operación manual 53"/>
          <p:cNvSpPr/>
          <p:nvPr userDrawn="1"/>
        </p:nvSpPr>
        <p:spPr>
          <a:xfrm rot="5400000">
            <a:off x="2049158" y="321671"/>
            <a:ext cx="3168377" cy="3389181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0" name="Imagen 1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</a:extLst>
          </a:blip>
          <a:srcRect l="23394" t="8515" r="38303" b="6872"/>
          <a:stretch/>
        </p:blipFill>
        <p:spPr>
          <a:xfrm rot="1451468">
            <a:off x="1223643" y="226195"/>
            <a:ext cx="1360535" cy="2924814"/>
          </a:xfrm>
          <a:prstGeom prst="rect">
            <a:avLst/>
          </a:prstGeom>
          <a:effectLst/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7"/>
          <a:stretch/>
        </p:blipFill>
        <p:spPr bwMode="auto">
          <a:xfrm>
            <a:off x="900137" y="71859"/>
            <a:ext cx="2271035" cy="2092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Elipse 24"/>
          <p:cNvSpPr/>
          <p:nvPr userDrawn="1"/>
        </p:nvSpPr>
        <p:spPr>
          <a:xfrm>
            <a:off x="1082037" y="47250"/>
            <a:ext cx="1893894" cy="189673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9" name="Elipse 16"/>
          <p:cNvSpPr/>
          <p:nvPr userDrawn="1"/>
        </p:nvSpPr>
        <p:spPr>
          <a:xfrm>
            <a:off x="75227" y="1408435"/>
            <a:ext cx="2008213" cy="203499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" name="Arco de bloque 17"/>
          <p:cNvSpPr/>
          <p:nvPr userDrawn="1"/>
        </p:nvSpPr>
        <p:spPr>
          <a:xfrm flipH="1">
            <a:off x="649739" y="1943981"/>
            <a:ext cx="956368" cy="925119"/>
          </a:xfrm>
          <a:prstGeom prst="blockArc">
            <a:avLst>
              <a:gd name="adj1" fmla="val 10800000"/>
              <a:gd name="adj2" fmla="val 5495458"/>
              <a:gd name="adj3" fmla="val 10855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36" name="Arco de bloque 19"/>
          <p:cNvSpPr/>
          <p:nvPr userDrawn="1"/>
        </p:nvSpPr>
        <p:spPr>
          <a:xfrm flipH="1">
            <a:off x="510469" y="1805790"/>
            <a:ext cx="1234750" cy="1200647"/>
          </a:xfrm>
          <a:prstGeom prst="blockArc">
            <a:avLst>
              <a:gd name="adj1" fmla="val 13538626"/>
              <a:gd name="adj2" fmla="val 5495458"/>
              <a:gd name="adj3" fmla="val 10855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37" name="Arco de bloque 20"/>
          <p:cNvSpPr/>
          <p:nvPr userDrawn="1"/>
        </p:nvSpPr>
        <p:spPr>
          <a:xfrm flipH="1">
            <a:off x="371654" y="1685415"/>
            <a:ext cx="1508937" cy="1452881"/>
          </a:xfrm>
          <a:prstGeom prst="blockArc">
            <a:avLst>
              <a:gd name="adj1" fmla="val 14833535"/>
              <a:gd name="adj2" fmla="val 5517114"/>
              <a:gd name="adj3" fmla="val 8447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39" name="Arco de bloque 21"/>
          <p:cNvSpPr/>
          <p:nvPr userDrawn="1"/>
        </p:nvSpPr>
        <p:spPr>
          <a:xfrm flipH="1">
            <a:off x="217573" y="1527935"/>
            <a:ext cx="1806127" cy="1767177"/>
          </a:xfrm>
          <a:prstGeom prst="blockArc">
            <a:avLst>
              <a:gd name="adj1" fmla="val 16210643"/>
              <a:gd name="adj2" fmla="val 5517114"/>
              <a:gd name="adj3" fmla="val 8447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</a:endParaRPr>
          </a:p>
        </p:txBody>
      </p:sp>
      <p:pic>
        <p:nvPicPr>
          <p:cNvPr id="40" name="Imagen 2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73" y="2123242"/>
            <a:ext cx="565742" cy="5657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2" name="Elipse 23"/>
          <p:cNvSpPr/>
          <p:nvPr userDrawn="1"/>
        </p:nvSpPr>
        <p:spPr>
          <a:xfrm>
            <a:off x="1598857" y="2759735"/>
            <a:ext cx="682157" cy="692857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4" name="Rectángulo 26"/>
          <p:cNvSpPr/>
          <p:nvPr userDrawn="1"/>
        </p:nvSpPr>
        <p:spPr>
          <a:xfrm>
            <a:off x="1710750" y="2658336"/>
            <a:ext cx="4283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0" cap="none" spc="0" dirty="0" smtClean="0">
                <a:ln w="0"/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nstantia" panose="02030602050306030303" pitchFamily="18" charset="0"/>
              </a:rPr>
              <a:t>5</a:t>
            </a:r>
            <a:endParaRPr lang="es-ES" sz="4000" b="0" cap="none" spc="0" dirty="0">
              <a:ln w="0"/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nstantia" panose="02030602050306030303" pitchFamily="18" charset="0"/>
            </a:endParaRPr>
          </a:p>
        </p:txBody>
      </p:sp>
      <p:pic>
        <p:nvPicPr>
          <p:cNvPr id="46" name="45 Imagen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89" y="157302"/>
            <a:ext cx="736905" cy="237600"/>
          </a:xfrm>
          <a:prstGeom prst="rect">
            <a:avLst/>
          </a:prstGeom>
        </p:spPr>
      </p:pic>
      <p:sp>
        <p:nvSpPr>
          <p:cNvPr id="24" name="9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2975931" y="1800225"/>
            <a:ext cx="2316694" cy="336349"/>
          </a:xfrm>
          <a:prstGeom prst="rect">
            <a:avLst/>
          </a:prstGeom>
        </p:spPr>
        <p:txBody>
          <a:bodyPr anchor="ctr"/>
          <a:lstStyle>
            <a:lvl1pPr marL="0" indent="0" algn="just">
              <a:buNone/>
              <a:defRPr sz="800" b="1">
                <a:solidFill>
                  <a:srgbClr val="00435A"/>
                </a:solidFill>
                <a:latin typeface="Constantia" pitchFamily="18" charset="0"/>
              </a:defRPr>
            </a:lvl1pPr>
            <a:lvl2pPr>
              <a:defRPr sz="700">
                <a:latin typeface="Constantia" pitchFamily="18" charset="0"/>
              </a:defRPr>
            </a:lvl2pPr>
            <a:lvl3pPr>
              <a:defRPr sz="700">
                <a:latin typeface="Constantia" pitchFamily="18" charset="0"/>
              </a:defRPr>
            </a:lvl3pPr>
            <a:lvl4pPr>
              <a:defRPr sz="700">
                <a:latin typeface="Constantia" pitchFamily="18" charset="0"/>
              </a:defRPr>
            </a:lvl4pPr>
            <a:lvl5pPr>
              <a:defRPr sz="700">
                <a:latin typeface="Constantia" pitchFamily="18" charset="0"/>
              </a:defRPr>
            </a:lvl5pPr>
          </a:lstStyle>
          <a:p>
            <a:pPr lvl="0"/>
            <a:r>
              <a:rPr lang="es-ES" dirty="0"/>
              <a:t>Haga clic para modificar el estilo de texto del </a:t>
            </a:r>
            <a:r>
              <a:rPr lang="es-ES" dirty="0" smtClean="0"/>
              <a:t>patrón (Constantia 12)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9411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1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733" y="71859"/>
            <a:ext cx="5255207" cy="3456732"/>
          </a:xfrm>
          <a:prstGeom prst="rect">
            <a:avLst/>
          </a:prstGeom>
          <a:solidFill>
            <a:srgbClr val="FF4343"/>
          </a:solidFill>
          <a:ln>
            <a:noFill/>
          </a:ln>
        </p:spPr>
      </p:pic>
      <p:sp>
        <p:nvSpPr>
          <p:cNvPr id="4" name="9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2975931" y="1800225"/>
            <a:ext cx="2316694" cy="336349"/>
          </a:xfrm>
          <a:prstGeom prst="rect">
            <a:avLst/>
          </a:prstGeom>
        </p:spPr>
        <p:txBody>
          <a:bodyPr anchor="ctr"/>
          <a:lstStyle>
            <a:lvl1pPr marL="0" indent="0" algn="just">
              <a:buNone/>
              <a:defRPr sz="800" b="1">
                <a:solidFill>
                  <a:srgbClr val="00435A"/>
                </a:solidFill>
                <a:latin typeface="Constantia" pitchFamily="18" charset="0"/>
              </a:defRPr>
            </a:lvl1pPr>
            <a:lvl2pPr>
              <a:defRPr sz="700">
                <a:latin typeface="Constantia" pitchFamily="18" charset="0"/>
              </a:defRPr>
            </a:lvl2pPr>
            <a:lvl3pPr>
              <a:defRPr sz="700">
                <a:latin typeface="Constantia" pitchFamily="18" charset="0"/>
              </a:defRPr>
            </a:lvl3pPr>
            <a:lvl4pPr>
              <a:defRPr sz="700">
                <a:latin typeface="Constantia" pitchFamily="18" charset="0"/>
              </a:defRPr>
            </a:lvl4pPr>
            <a:lvl5pPr>
              <a:defRPr sz="700">
                <a:latin typeface="Constantia" pitchFamily="18" charset="0"/>
              </a:defRPr>
            </a:lvl5pPr>
          </a:lstStyle>
          <a:p>
            <a:pPr lvl="0"/>
            <a:r>
              <a:rPr lang="es-ES" dirty="0"/>
              <a:t>Haga clic para modificar el estilo de texto del </a:t>
            </a:r>
            <a:r>
              <a:rPr lang="es-ES" dirty="0" smtClean="0"/>
              <a:t>patrón (Constantia 12)</a:t>
            </a:r>
            <a:endParaRPr lang="es-ES" dirty="0"/>
          </a:p>
        </p:txBody>
      </p:sp>
      <p:sp>
        <p:nvSpPr>
          <p:cNvPr id="5" name="Diagrama de flujo: operación manual 53"/>
          <p:cNvSpPr/>
          <p:nvPr userDrawn="1"/>
        </p:nvSpPr>
        <p:spPr>
          <a:xfrm rot="5400000">
            <a:off x="2049158" y="321671"/>
            <a:ext cx="3168377" cy="3389181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9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2844353" y="1872233"/>
            <a:ext cx="2316694" cy="336349"/>
          </a:xfrm>
          <a:prstGeom prst="rect">
            <a:avLst/>
          </a:prstGeom>
        </p:spPr>
        <p:txBody>
          <a:bodyPr anchor="ctr"/>
          <a:lstStyle>
            <a:lvl1pPr marL="0" indent="0" algn="just">
              <a:buNone/>
              <a:defRPr sz="800" b="1">
                <a:solidFill>
                  <a:srgbClr val="00435A"/>
                </a:solidFill>
                <a:latin typeface="Constantia" pitchFamily="18" charset="0"/>
              </a:defRPr>
            </a:lvl1pPr>
            <a:lvl2pPr>
              <a:defRPr sz="700">
                <a:latin typeface="Constantia" pitchFamily="18" charset="0"/>
              </a:defRPr>
            </a:lvl2pPr>
            <a:lvl3pPr>
              <a:defRPr sz="700">
                <a:latin typeface="Constantia" pitchFamily="18" charset="0"/>
              </a:defRPr>
            </a:lvl3pPr>
            <a:lvl4pPr>
              <a:defRPr sz="700">
                <a:latin typeface="Constantia" pitchFamily="18" charset="0"/>
              </a:defRPr>
            </a:lvl4pPr>
            <a:lvl5pPr>
              <a:defRPr sz="700">
                <a:latin typeface="Constantia" pitchFamily="18" charset="0"/>
              </a:defRPr>
            </a:lvl5pPr>
          </a:lstStyle>
          <a:p>
            <a:pPr lvl="0"/>
            <a:r>
              <a:rPr lang="es-ES" dirty="0"/>
              <a:t>Haga clic para modificar el estilo de texto del </a:t>
            </a:r>
            <a:r>
              <a:rPr lang="es-ES" dirty="0" smtClean="0"/>
              <a:t>patrón (Constantia 12)</a:t>
            </a:r>
            <a:endParaRPr lang="es-ES" dirty="0"/>
          </a:p>
        </p:txBody>
      </p:sp>
      <p:pic>
        <p:nvPicPr>
          <p:cNvPr id="8" name="7 Imagen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89" y="157302"/>
            <a:ext cx="736905" cy="237600"/>
          </a:xfrm>
          <a:prstGeom prst="rect">
            <a:avLst/>
          </a:prstGeom>
        </p:spPr>
      </p:pic>
      <p:pic>
        <p:nvPicPr>
          <p:cNvPr id="9" name="Imagen 1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</a:extLst>
          </a:blip>
          <a:srcRect l="23394" t="8515" r="38303" b="6872"/>
          <a:stretch/>
        </p:blipFill>
        <p:spPr>
          <a:xfrm rot="1451468">
            <a:off x="1223643" y="226195"/>
            <a:ext cx="1360535" cy="2924814"/>
          </a:xfrm>
          <a:prstGeom prst="rect">
            <a:avLst/>
          </a:prstGeom>
          <a:effectLst/>
        </p:spPr>
      </p:pic>
      <p:pic>
        <p:nvPicPr>
          <p:cNvPr id="23" name="Picture 5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6"/>
          <a:stretch/>
        </p:blipFill>
        <p:spPr bwMode="auto">
          <a:xfrm>
            <a:off x="894794" y="71174"/>
            <a:ext cx="2247900" cy="2012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Elipse"/>
          <p:cNvSpPr/>
          <p:nvPr userDrawn="1"/>
        </p:nvSpPr>
        <p:spPr>
          <a:xfrm>
            <a:off x="1120635" y="117687"/>
            <a:ext cx="1723718" cy="16105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Elipse 16"/>
          <p:cNvSpPr/>
          <p:nvPr userDrawn="1"/>
        </p:nvSpPr>
        <p:spPr>
          <a:xfrm>
            <a:off x="75227" y="1408435"/>
            <a:ext cx="2008213" cy="200611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Arco de bloque 17"/>
          <p:cNvSpPr/>
          <p:nvPr userDrawn="1"/>
        </p:nvSpPr>
        <p:spPr>
          <a:xfrm flipH="1">
            <a:off x="649739" y="1943982"/>
            <a:ext cx="956368" cy="911992"/>
          </a:xfrm>
          <a:prstGeom prst="blockArc">
            <a:avLst>
              <a:gd name="adj1" fmla="val 10800000"/>
              <a:gd name="adj2" fmla="val 5495458"/>
              <a:gd name="adj3" fmla="val 10855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4" name="Arco de bloque 19"/>
          <p:cNvSpPr/>
          <p:nvPr userDrawn="1"/>
        </p:nvSpPr>
        <p:spPr>
          <a:xfrm flipH="1">
            <a:off x="510469" y="1805790"/>
            <a:ext cx="1234750" cy="1183611"/>
          </a:xfrm>
          <a:prstGeom prst="blockArc">
            <a:avLst>
              <a:gd name="adj1" fmla="val 13538626"/>
              <a:gd name="adj2" fmla="val 5495458"/>
              <a:gd name="adj3" fmla="val 10855"/>
            </a:avLst>
          </a:prstGeom>
          <a:solidFill>
            <a:srgbClr val="6790EB"/>
          </a:solidFill>
          <a:ln>
            <a:solidFill>
              <a:schemeClr val="accent1">
                <a:lumMod val="75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15" name="Arco de bloque 20"/>
          <p:cNvSpPr/>
          <p:nvPr userDrawn="1"/>
        </p:nvSpPr>
        <p:spPr>
          <a:xfrm flipH="1">
            <a:off x="371653" y="1685416"/>
            <a:ext cx="1508937" cy="1432266"/>
          </a:xfrm>
          <a:prstGeom prst="blockArc">
            <a:avLst>
              <a:gd name="adj1" fmla="val 14833535"/>
              <a:gd name="adj2" fmla="val 5517114"/>
              <a:gd name="adj3" fmla="val 8447"/>
            </a:avLst>
          </a:prstGeom>
          <a:solidFill>
            <a:srgbClr val="443CE4"/>
          </a:solidFill>
          <a:ln>
            <a:solidFill>
              <a:srgbClr val="002A7E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16" name="Arco de bloque 21"/>
          <p:cNvSpPr/>
          <p:nvPr userDrawn="1"/>
        </p:nvSpPr>
        <p:spPr>
          <a:xfrm flipH="1">
            <a:off x="217572" y="1527936"/>
            <a:ext cx="1806127" cy="1742102"/>
          </a:xfrm>
          <a:prstGeom prst="blockArc">
            <a:avLst>
              <a:gd name="adj1" fmla="val 16210643"/>
              <a:gd name="adj2" fmla="val 5517114"/>
              <a:gd name="adj3" fmla="val 8447"/>
            </a:avLst>
          </a:prstGeom>
          <a:solidFill>
            <a:srgbClr val="0039AC"/>
          </a:solidFill>
          <a:ln>
            <a:solidFill>
              <a:srgbClr val="002A7E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</a:endParaRPr>
          </a:p>
        </p:txBody>
      </p:sp>
      <p:pic>
        <p:nvPicPr>
          <p:cNvPr id="17" name="Imagen 2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73" y="2123242"/>
            <a:ext cx="565742" cy="5657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8" name="Elipse 23"/>
          <p:cNvSpPr/>
          <p:nvPr userDrawn="1"/>
        </p:nvSpPr>
        <p:spPr>
          <a:xfrm>
            <a:off x="1598857" y="2759736"/>
            <a:ext cx="682157" cy="683026"/>
          </a:xfrm>
          <a:prstGeom prst="ellipse">
            <a:avLst/>
          </a:prstGeom>
          <a:solidFill>
            <a:schemeClr val="tx2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9" name="Rectángulo 26"/>
          <p:cNvSpPr/>
          <p:nvPr userDrawn="1"/>
        </p:nvSpPr>
        <p:spPr>
          <a:xfrm>
            <a:off x="1693918" y="2743553"/>
            <a:ext cx="4619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0" cap="none" spc="0" dirty="0" smtClean="0">
                <a:ln w="0"/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nstantia" panose="02030602050306030303" pitchFamily="18" charset="0"/>
              </a:rPr>
              <a:t>6</a:t>
            </a:r>
            <a:endParaRPr lang="es-ES" sz="4000" b="0" cap="none" spc="0" dirty="0">
              <a:ln w="0"/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98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TEMA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1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733" y="71859"/>
            <a:ext cx="5255207" cy="3456732"/>
          </a:xfrm>
          <a:prstGeom prst="rect">
            <a:avLst/>
          </a:prstGeom>
          <a:solidFill>
            <a:srgbClr val="FF4343"/>
          </a:solidFill>
        </p:spPr>
      </p:pic>
      <p:sp>
        <p:nvSpPr>
          <p:cNvPr id="18" name="Diagrama de flujo: operación manual 53"/>
          <p:cNvSpPr/>
          <p:nvPr userDrawn="1"/>
        </p:nvSpPr>
        <p:spPr>
          <a:xfrm rot="5400000">
            <a:off x="2049158" y="321671"/>
            <a:ext cx="3168377" cy="3389181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9" name="Imagen 1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</a:extLst>
          </a:blip>
          <a:srcRect l="23394" t="8515" r="38303" b="6872"/>
          <a:stretch/>
        </p:blipFill>
        <p:spPr>
          <a:xfrm rot="1451468">
            <a:off x="1223643" y="226195"/>
            <a:ext cx="1360535" cy="2924814"/>
          </a:xfrm>
          <a:prstGeom prst="rect">
            <a:avLst/>
          </a:prstGeom>
          <a:effectLst/>
        </p:spPr>
      </p:pic>
      <p:pic>
        <p:nvPicPr>
          <p:cNvPr id="16" name="Picture 3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7"/>
          <a:stretch/>
        </p:blipFill>
        <p:spPr bwMode="auto">
          <a:xfrm>
            <a:off x="906961" y="71859"/>
            <a:ext cx="2264211" cy="206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Elipse 24"/>
          <p:cNvSpPr/>
          <p:nvPr userDrawn="1"/>
        </p:nvSpPr>
        <p:spPr>
          <a:xfrm>
            <a:off x="1082037" y="47250"/>
            <a:ext cx="1893894" cy="189673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9" name="Elipse 16"/>
          <p:cNvSpPr/>
          <p:nvPr userDrawn="1"/>
        </p:nvSpPr>
        <p:spPr>
          <a:xfrm>
            <a:off x="75227" y="1408435"/>
            <a:ext cx="2008213" cy="203499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4343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" name="Arco de bloque 17"/>
          <p:cNvSpPr/>
          <p:nvPr userDrawn="1"/>
        </p:nvSpPr>
        <p:spPr>
          <a:xfrm flipH="1">
            <a:off x="649739" y="1943981"/>
            <a:ext cx="956368" cy="925119"/>
          </a:xfrm>
          <a:prstGeom prst="blockArc">
            <a:avLst>
              <a:gd name="adj1" fmla="val 10800000"/>
              <a:gd name="adj2" fmla="val 5495458"/>
              <a:gd name="adj3" fmla="val 10855"/>
            </a:avLst>
          </a:prstGeom>
          <a:solidFill>
            <a:srgbClr val="FFA7A7"/>
          </a:solidFill>
          <a:ln>
            <a:solidFill>
              <a:srgbClr val="FFA7A7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36" name="Arco de bloque 19"/>
          <p:cNvSpPr/>
          <p:nvPr userDrawn="1"/>
        </p:nvSpPr>
        <p:spPr>
          <a:xfrm flipH="1">
            <a:off x="510469" y="1805790"/>
            <a:ext cx="1234750" cy="1200647"/>
          </a:xfrm>
          <a:prstGeom prst="blockArc">
            <a:avLst>
              <a:gd name="adj1" fmla="val 13538626"/>
              <a:gd name="adj2" fmla="val 5495458"/>
              <a:gd name="adj3" fmla="val 10855"/>
            </a:avLst>
          </a:prstGeom>
          <a:solidFill>
            <a:srgbClr val="FF8585"/>
          </a:solidFill>
          <a:ln>
            <a:solidFill>
              <a:srgbClr val="FF8585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37" name="Arco de bloque 20"/>
          <p:cNvSpPr/>
          <p:nvPr userDrawn="1"/>
        </p:nvSpPr>
        <p:spPr>
          <a:xfrm flipH="1">
            <a:off x="371654" y="1685415"/>
            <a:ext cx="1508937" cy="1452881"/>
          </a:xfrm>
          <a:prstGeom prst="blockArc">
            <a:avLst>
              <a:gd name="adj1" fmla="val 14833535"/>
              <a:gd name="adj2" fmla="val 5517114"/>
              <a:gd name="adj3" fmla="val 8447"/>
            </a:avLst>
          </a:prstGeom>
          <a:solidFill>
            <a:srgbClr val="FF5D5D"/>
          </a:solidFill>
          <a:ln>
            <a:solidFill>
              <a:srgbClr val="FF5D5D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39" name="Arco de bloque 21"/>
          <p:cNvSpPr/>
          <p:nvPr userDrawn="1"/>
        </p:nvSpPr>
        <p:spPr>
          <a:xfrm flipH="1">
            <a:off x="217573" y="1527935"/>
            <a:ext cx="1806127" cy="1767177"/>
          </a:xfrm>
          <a:prstGeom prst="blockArc">
            <a:avLst>
              <a:gd name="adj1" fmla="val 16210643"/>
              <a:gd name="adj2" fmla="val 5517114"/>
              <a:gd name="adj3" fmla="val 8447"/>
            </a:avLst>
          </a:prstGeom>
          <a:solidFill>
            <a:srgbClr val="FF4343"/>
          </a:solidFill>
          <a:ln>
            <a:solidFill>
              <a:srgbClr val="FF4343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</a:endParaRPr>
          </a:p>
        </p:txBody>
      </p:sp>
      <p:pic>
        <p:nvPicPr>
          <p:cNvPr id="40" name="Imagen 2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73" y="2123242"/>
            <a:ext cx="565742" cy="5657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2" name="Elipse 23"/>
          <p:cNvSpPr/>
          <p:nvPr userDrawn="1"/>
        </p:nvSpPr>
        <p:spPr>
          <a:xfrm>
            <a:off x="1598857" y="2759735"/>
            <a:ext cx="682157" cy="692857"/>
          </a:xfrm>
          <a:prstGeom prst="ellipse">
            <a:avLst/>
          </a:prstGeom>
          <a:solidFill>
            <a:srgbClr val="FF4343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4" name="Rectángulo 26"/>
          <p:cNvSpPr/>
          <p:nvPr userDrawn="1"/>
        </p:nvSpPr>
        <p:spPr>
          <a:xfrm>
            <a:off x="1708345" y="2734875"/>
            <a:ext cx="4331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0" cap="none" spc="0" dirty="0" smtClean="0">
                <a:ln w="0"/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nstantia" panose="02030602050306030303" pitchFamily="18" charset="0"/>
              </a:rPr>
              <a:t>7</a:t>
            </a:r>
            <a:endParaRPr lang="es-ES" sz="4000" b="0" cap="none" spc="0" dirty="0">
              <a:ln w="0"/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nstantia" panose="02030602050306030303" pitchFamily="18" charset="0"/>
            </a:endParaRPr>
          </a:p>
        </p:txBody>
      </p:sp>
      <p:pic>
        <p:nvPicPr>
          <p:cNvPr id="46" name="45 Imagen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89" y="157302"/>
            <a:ext cx="736905" cy="237600"/>
          </a:xfrm>
          <a:prstGeom prst="rect">
            <a:avLst/>
          </a:prstGeom>
        </p:spPr>
      </p:pic>
      <p:sp>
        <p:nvSpPr>
          <p:cNvPr id="21" name="9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2975931" y="1800225"/>
            <a:ext cx="2316694" cy="336349"/>
          </a:xfrm>
          <a:prstGeom prst="rect">
            <a:avLst/>
          </a:prstGeom>
        </p:spPr>
        <p:txBody>
          <a:bodyPr anchor="ctr"/>
          <a:lstStyle>
            <a:lvl1pPr marL="0" indent="0" algn="just">
              <a:buNone/>
              <a:defRPr sz="800" b="1">
                <a:solidFill>
                  <a:srgbClr val="00435A"/>
                </a:solidFill>
                <a:latin typeface="Constantia" pitchFamily="18" charset="0"/>
              </a:defRPr>
            </a:lvl1pPr>
            <a:lvl2pPr>
              <a:defRPr sz="700">
                <a:latin typeface="Constantia" pitchFamily="18" charset="0"/>
              </a:defRPr>
            </a:lvl2pPr>
            <a:lvl3pPr>
              <a:defRPr sz="700">
                <a:latin typeface="Constantia" pitchFamily="18" charset="0"/>
              </a:defRPr>
            </a:lvl3pPr>
            <a:lvl4pPr>
              <a:defRPr sz="700">
                <a:latin typeface="Constantia" pitchFamily="18" charset="0"/>
              </a:defRPr>
            </a:lvl4pPr>
            <a:lvl5pPr>
              <a:defRPr sz="700">
                <a:latin typeface="Constantia" pitchFamily="18" charset="0"/>
              </a:defRPr>
            </a:lvl5pPr>
          </a:lstStyle>
          <a:p>
            <a:pPr lvl="0"/>
            <a:r>
              <a:rPr lang="es-ES" dirty="0"/>
              <a:t>Haga clic para modificar el estilo de texto del </a:t>
            </a:r>
            <a:r>
              <a:rPr lang="es-ES" dirty="0" smtClean="0"/>
              <a:t>patrón (Constantia 12)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6697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TEMA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1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733" y="71859"/>
            <a:ext cx="5255207" cy="3456732"/>
          </a:xfrm>
          <a:prstGeom prst="rect">
            <a:avLst/>
          </a:prstGeom>
          <a:solidFill>
            <a:srgbClr val="FF4343"/>
          </a:solidFill>
        </p:spPr>
      </p:pic>
      <p:sp>
        <p:nvSpPr>
          <p:cNvPr id="18" name="Diagrama de flujo: operación manual 53"/>
          <p:cNvSpPr/>
          <p:nvPr userDrawn="1"/>
        </p:nvSpPr>
        <p:spPr>
          <a:xfrm rot="5400000">
            <a:off x="2049158" y="321671"/>
            <a:ext cx="3168377" cy="3389181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9" name="Imagen 1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</a:extLst>
          </a:blip>
          <a:srcRect l="23394" t="8515" r="38303" b="6872"/>
          <a:stretch/>
        </p:blipFill>
        <p:spPr>
          <a:xfrm rot="1451468">
            <a:off x="1223643" y="226195"/>
            <a:ext cx="1360535" cy="2924814"/>
          </a:xfrm>
          <a:prstGeom prst="rect">
            <a:avLst/>
          </a:prstGeom>
          <a:effectLst/>
        </p:spPr>
      </p:pic>
      <p:sp>
        <p:nvSpPr>
          <p:cNvPr id="29" name="Elipse 16"/>
          <p:cNvSpPr/>
          <p:nvPr userDrawn="1"/>
        </p:nvSpPr>
        <p:spPr>
          <a:xfrm>
            <a:off x="75227" y="1408435"/>
            <a:ext cx="2008213" cy="2034994"/>
          </a:xfrm>
          <a:prstGeom prst="ellipse">
            <a:avLst/>
          </a:prstGeom>
          <a:solidFill>
            <a:schemeClr val="bg1"/>
          </a:solidFill>
          <a:ln w="28575">
            <a:solidFill>
              <a:srgbClr val="246A49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" name="Arco de bloque 17"/>
          <p:cNvSpPr/>
          <p:nvPr userDrawn="1"/>
        </p:nvSpPr>
        <p:spPr>
          <a:xfrm flipH="1">
            <a:off x="649739" y="1943981"/>
            <a:ext cx="956368" cy="925119"/>
          </a:xfrm>
          <a:prstGeom prst="blockArc">
            <a:avLst>
              <a:gd name="adj1" fmla="val 10800000"/>
              <a:gd name="adj2" fmla="val 5495458"/>
              <a:gd name="adj3" fmla="val 10855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46A49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36" name="Arco de bloque 19"/>
          <p:cNvSpPr/>
          <p:nvPr userDrawn="1"/>
        </p:nvSpPr>
        <p:spPr>
          <a:xfrm flipH="1">
            <a:off x="510469" y="1805790"/>
            <a:ext cx="1234750" cy="1200647"/>
          </a:xfrm>
          <a:prstGeom prst="blockArc">
            <a:avLst>
              <a:gd name="adj1" fmla="val 13538626"/>
              <a:gd name="adj2" fmla="val 5495458"/>
              <a:gd name="adj3" fmla="val 10855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246A49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37" name="Arco de bloque 20"/>
          <p:cNvSpPr/>
          <p:nvPr userDrawn="1"/>
        </p:nvSpPr>
        <p:spPr>
          <a:xfrm flipH="1">
            <a:off x="371654" y="1685415"/>
            <a:ext cx="1508937" cy="1452881"/>
          </a:xfrm>
          <a:prstGeom prst="blockArc">
            <a:avLst>
              <a:gd name="adj1" fmla="val 14833535"/>
              <a:gd name="adj2" fmla="val 5517114"/>
              <a:gd name="adj3" fmla="val 8447"/>
            </a:avLst>
          </a:prstGeom>
          <a:solidFill>
            <a:srgbClr val="6ED87B"/>
          </a:solidFill>
          <a:ln>
            <a:solidFill>
              <a:srgbClr val="246A49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39" name="Arco de bloque 21"/>
          <p:cNvSpPr/>
          <p:nvPr userDrawn="1"/>
        </p:nvSpPr>
        <p:spPr>
          <a:xfrm flipH="1">
            <a:off x="217573" y="1527935"/>
            <a:ext cx="1806127" cy="1767177"/>
          </a:xfrm>
          <a:prstGeom prst="blockArc">
            <a:avLst>
              <a:gd name="adj1" fmla="val 16210643"/>
              <a:gd name="adj2" fmla="val 5517114"/>
              <a:gd name="adj3" fmla="val 8447"/>
            </a:avLst>
          </a:prstGeom>
          <a:solidFill>
            <a:srgbClr val="2F9560"/>
          </a:solidFill>
          <a:ln>
            <a:solidFill>
              <a:srgbClr val="246A49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</a:endParaRPr>
          </a:p>
        </p:txBody>
      </p:sp>
      <p:pic>
        <p:nvPicPr>
          <p:cNvPr id="40" name="Imagen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73" y="2123242"/>
            <a:ext cx="565742" cy="5657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2" name="Elipse 23"/>
          <p:cNvSpPr/>
          <p:nvPr userDrawn="1"/>
        </p:nvSpPr>
        <p:spPr>
          <a:xfrm>
            <a:off x="1598857" y="2759735"/>
            <a:ext cx="682157" cy="692857"/>
          </a:xfrm>
          <a:prstGeom prst="ellipse">
            <a:avLst/>
          </a:prstGeom>
          <a:solidFill>
            <a:srgbClr val="257F63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4" name="Rectángulo 26"/>
          <p:cNvSpPr/>
          <p:nvPr userDrawn="1"/>
        </p:nvSpPr>
        <p:spPr>
          <a:xfrm>
            <a:off x="1694720" y="2734875"/>
            <a:ext cx="4603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0" cap="none" spc="0" dirty="0" smtClean="0">
                <a:ln w="0"/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nstantia" panose="02030602050306030303" pitchFamily="18" charset="0"/>
              </a:rPr>
              <a:t>8</a:t>
            </a:r>
            <a:endParaRPr lang="es-ES" sz="4000" b="0" cap="none" spc="0" dirty="0">
              <a:ln w="0"/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nstantia" panose="02030602050306030303" pitchFamily="18" charset="0"/>
            </a:endParaRPr>
          </a:p>
        </p:txBody>
      </p:sp>
      <p:pic>
        <p:nvPicPr>
          <p:cNvPr id="46" name="45 Imagen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89" y="157302"/>
            <a:ext cx="736905" cy="237600"/>
          </a:xfrm>
          <a:prstGeom prst="rect">
            <a:avLst/>
          </a:prstGeom>
        </p:spPr>
      </p:pic>
      <p:sp>
        <p:nvSpPr>
          <p:cNvPr id="21" name="9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2975931" y="1800225"/>
            <a:ext cx="2316694" cy="336349"/>
          </a:xfrm>
          <a:prstGeom prst="rect">
            <a:avLst/>
          </a:prstGeom>
        </p:spPr>
        <p:txBody>
          <a:bodyPr anchor="ctr"/>
          <a:lstStyle>
            <a:lvl1pPr marL="0" indent="0" algn="just">
              <a:buNone/>
              <a:defRPr sz="800" b="1">
                <a:solidFill>
                  <a:srgbClr val="00435A"/>
                </a:solidFill>
                <a:latin typeface="Constantia" pitchFamily="18" charset="0"/>
              </a:defRPr>
            </a:lvl1pPr>
            <a:lvl2pPr>
              <a:defRPr sz="700">
                <a:latin typeface="Constantia" pitchFamily="18" charset="0"/>
              </a:defRPr>
            </a:lvl2pPr>
            <a:lvl3pPr>
              <a:defRPr sz="700">
                <a:latin typeface="Constantia" pitchFamily="18" charset="0"/>
              </a:defRPr>
            </a:lvl3pPr>
            <a:lvl4pPr>
              <a:defRPr sz="700">
                <a:latin typeface="Constantia" pitchFamily="18" charset="0"/>
              </a:defRPr>
            </a:lvl4pPr>
            <a:lvl5pPr>
              <a:defRPr sz="700">
                <a:latin typeface="Constantia" pitchFamily="18" charset="0"/>
              </a:defRPr>
            </a:lvl5pPr>
          </a:lstStyle>
          <a:p>
            <a:pPr lvl="0"/>
            <a:r>
              <a:rPr lang="es-ES" dirty="0"/>
              <a:t>Haga clic para modificar el estilo de texto del </a:t>
            </a:r>
            <a:r>
              <a:rPr lang="es-ES" dirty="0" smtClean="0"/>
              <a:t>patrón (Constantia 12)</a:t>
            </a:r>
            <a:endParaRPr lang="es-ES" dirty="0"/>
          </a:p>
        </p:txBody>
      </p:sp>
      <p:pic>
        <p:nvPicPr>
          <p:cNvPr id="22" name="Picture 3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00"/>
          <a:stretch/>
        </p:blipFill>
        <p:spPr bwMode="auto">
          <a:xfrm>
            <a:off x="952292" y="75857"/>
            <a:ext cx="2220444" cy="19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Elipse 24"/>
          <p:cNvSpPr/>
          <p:nvPr userDrawn="1"/>
        </p:nvSpPr>
        <p:spPr>
          <a:xfrm>
            <a:off x="1224361" y="73802"/>
            <a:ext cx="1692000" cy="169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6832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TEMA A TRATA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 userDrawn="1"/>
        </p:nvSpPr>
        <p:spPr>
          <a:xfrm>
            <a:off x="65301" y="39078"/>
            <a:ext cx="5256584" cy="34929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3" name="115 Triángulo rectángulo"/>
          <p:cNvSpPr/>
          <p:nvPr userDrawn="1"/>
        </p:nvSpPr>
        <p:spPr>
          <a:xfrm rot="10800000">
            <a:off x="4409395" y="54773"/>
            <a:ext cx="914400" cy="914400"/>
          </a:xfrm>
          <a:prstGeom prst="rtTriangle">
            <a:avLst/>
          </a:prstGeom>
          <a:solidFill>
            <a:schemeClr val="accent5">
              <a:lumMod val="60000"/>
              <a:lumOff val="4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116 Triángulo rectángulo"/>
          <p:cNvSpPr/>
          <p:nvPr userDrawn="1"/>
        </p:nvSpPr>
        <p:spPr>
          <a:xfrm rot="10800000">
            <a:off x="3670101" y="54771"/>
            <a:ext cx="1653694" cy="603624"/>
          </a:xfrm>
          <a:prstGeom prst="rtTriangle">
            <a:avLst/>
          </a:prstGeom>
          <a:solidFill>
            <a:schemeClr val="accent5">
              <a:lumMod val="60000"/>
              <a:lumOff val="4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5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6"/>
          <a:stretch/>
        </p:blipFill>
        <p:spPr bwMode="auto">
          <a:xfrm>
            <a:off x="4694087" y="144041"/>
            <a:ext cx="561989" cy="25847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5" r="34739"/>
          <a:stretch/>
        </p:blipFill>
        <p:spPr bwMode="auto">
          <a:xfrm>
            <a:off x="3511475" y="226949"/>
            <a:ext cx="554856" cy="15554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EJVELASCOA\Pictures\OTROS\Logo INPEC (AzulTransp)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497" y="209699"/>
            <a:ext cx="497716" cy="16052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52 Rectángulo"/>
          <p:cNvSpPr/>
          <p:nvPr userDrawn="1"/>
        </p:nvSpPr>
        <p:spPr>
          <a:xfrm>
            <a:off x="83972" y="370221"/>
            <a:ext cx="3560763" cy="305589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34000">
                <a:schemeClr val="accent5">
                  <a:lumMod val="20000"/>
                  <a:lumOff val="80000"/>
                </a:schemeClr>
              </a:gs>
              <a:gs pos="54000">
                <a:srgbClr val="EEF3F9"/>
              </a:gs>
              <a:gs pos="85000">
                <a:schemeClr val="bg1"/>
              </a:gs>
            </a:gsLst>
            <a:lin ang="0" scaled="1"/>
            <a:tileRect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23" name="22 Rectángulo"/>
          <p:cNvSpPr/>
          <p:nvPr userDrawn="1"/>
        </p:nvSpPr>
        <p:spPr>
          <a:xfrm>
            <a:off x="28268" y="3426430"/>
            <a:ext cx="4544277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23 Rectángulo"/>
          <p:cNvSpPr/>
          <p:nvPr userDrawn="1"/>
        </p:nvSpPr>
        <p:spPr>
          <a:xfrm>
            <a:off x="4594847" y="3426430"/>
            <a:ext cx="86732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24 Rectángulo"/>
          <p:cNvSpPr/>
          <p:nvPr userDrawn="1"/>
        </p:nvSpPr>
        <p:spPr>
          <a:xfrm>
            <a:off x="4705963" y="3426430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25 Rectángulo"/>
          <p:cNvSpPr/>
          <p:nvPr userDrawn="1"/>
        </p:nvSpPr>
        <p:spPr>
          <a:xfrm>
            <a:off x="4782631" y="3426112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26 Rectángulo"/>
          <p:cNvSpPr/>
          <p:nvPr userDrawn="1"/>
        </p:nvSpPr>
        <p:spPr>
          <a:xfrm>
            <a:off x="4854518" y="3426111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8" name="27 Rectángulo"/>
          <p:cNvSpPr/>
          <p:nvPr userDrawn="1"/>
        </p:nvSpPr>
        <p:spPr>
          <a:xfrm>
            <a:off x="4929927" y="3426110"/>
            <a:ext cx="433524" cy="14494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9" name="3 Marcador de texto"/>
          <p:cNvSpPr>
            <a:spLocks noGrp="1"/>
          </p:cNvSpPr>
          <p:nvPr>
            <p:ph type="body" sz="half" idx="13" hasCustomPrompt="1"/>
          </p:nvPr>
        </p:nvSpPr>
        <p:spPr>
          <a:xfrm>
            <a:off x="4929927" y="3434736"/>
            <a:ext cx="433524" cy="1443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6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defRPr>
            </a:lvl1pPr>
            <a:lvl2pPr marL="257175" indent="0">
              <a:buNone/>
              <a:defRPr sz="700"/>
            </a:lvl2pPr>
            <a:lvl3pPr marL="514350" indent="0">
              <a:buNone/>
              <a:defRPr sz="600"/>
            </a:lvl3pPr>
            <a:lvl4pPr marL="771525" indent="0">
              <a:buNone/>
              <a:defRPr sz="500"/>
            </a:lvl4pPr>
            <a:lvl5pPr marL="1028700" indent="0">
              <a:buNone/>
              <a:defRPr sz="500"/>
            </a:lvl5pPr>
            <a:lvl6pPr marL="1285875" indent="0">
              <a:buNone/>
              <a:defRPr sz="500"/>
            </a:lvl6pPr>
            <a:lvl7pPr marL="1543050" indent="0">
              <a:buNone/>
              <a:defRPr sz="500"/>
            </a:lvl7pPr>
            <a:lvl8pPr marL="1800225" indent="0">
              <a:buNone/>
              <a:defRPr sz="500"/>
            </a:lvl8pPr>
            <a:lvl9pPr marL="2057400" indent="0">
              <a:buNone/>
              <a:defRPr sz="500"/>
            </a:lvl9pPr>
          </a:lstStyle>
          <a:p>
            <a:pPr lvl="0"/>
            <a:r>
              <a:rPr lang="es-ES" dirty="0"/>
              <a:t>4</a:t>
            </a:r>
          </a:p>
        </p:txBody>
      </p:sp>
      <p:sp>
        <p:nvSpPr>
          <p:cNvPr id="30" name="6 Marcador de texto"/>
          <p:cNvSpPr>
            <a:spLocks noGrp="1"/>
          </p:cNvSpPr>
          <p:nvPr>
            <p:ph type="body" sz="quarter" idx="19" hasCustomPrompt="1"/>
          </p:nvPr>
        </p:nvSpPr>
        <p:spPr>
          <a:xfrm>
            <a:off x="94083" y="3433752"/>
            <a:ext cx="4473914" cy="12380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r">
              <a:buNone/>
              <a:defRPr sz="600" b="1" baseline="0">
                <a:solidFill>
                  <a:schemeClr val="bg1"/>
                </a:solidFill>
                <a:effectLst/>
                <a:latin typeface="Constantia" pitchFamily="18" charset="0"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/>
              <a:t>Título de presentación / Oficina Asesora de Planeación</a:t>
            </a:r>
          </a:p>
        </p:txBody>
      </p:sp>
      <p:sp>
        <p:nvSpPr>
          <p:cNvPr id="36" name="2 Marcador de posición de imagen"/>
          <p:cNvSpPr>
            <a:spLocks noGrp="1"/>
          </p:cNvSpPr>
          <p:nvPr>
            <p:ph type="pic" sz="quarter" idx="14"/>
          </p:nvPr>
        </p:nvSpPr>
        <p:spPr>
          <a:xfrm>
            <a:off x="3420417" y="530131"/>
            <a:ext cx="1880996" cy="1376973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Constantia" pitchFamily="18" charset="0"/>
              </a:defRPr>
            </a:lvl1pPr>
          </a:lstStyle>
          <a:p>
            <a:r>
              <a:rPr lang="es-ES"/>
              <a:t>Haga clic en el icono para agregar una imagen</a:t>
            </a:r>
            <a:endParaRPr lang="es-CO" dirty="0"/>
          </a:p>
        </p:txBody>
      </p:sp>
      <p:sp>
        <p:nvSpPr>
          <p:cNvPr id="37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146397" y="548961"/>
            <a:ext cx="3130004" cy="28522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just">
              <a:buNone/>
              <a:defRPr sz="600" b="0" baseline="0">
                <a:solidFill>
                  <a:schemeClr val="tx1"/>
                </a:solidFill>
                <a:latin typeface="Constantia" pitchFamily="18" charset="0"/>
              </a:defRPr>
            </a:lvl1pPr>
            <a:lvl2pPr marL="257175" indent="0">
              <a:buNone/>
              <a:defRPr sz="700"/>
            </a:lvl2pPr>
            <a:lvl3pPr marL="514350" indent="0">
              <a:buNone/>
              <a:defRPr sz="600"/>
            </a:lvl3pPr>
            <a:lvl4pPr marL="771525" indent="0">
              <a:buNone/>
              <a:defRPr sz="500"/>
            </a:lvl4pPr>
            <a:lvl5pPr marL="1028700" indent="0">
              <a:buNone/>
              <a:defRPr sz="500"/>
            </a:lvl5pPr>
            <a:lvl6pPr marL="1285875" indent="0">
              <a:buNone/>
              <a:defRPr sz="500"/>
            </a:lvl6pPr>
            <a:lvl7pPr marL="1543050" indent="0">
              <a:buNone/>
              <a:defRPr sz="500"/>
            </a:lvl7pPr>
            <a:lvl8pPr marL="1800225" indent="0">
              <a:buNone/>
              <a:defRPr sz="500"/>
            </a:lvl8pPr>
            <a:lvl9pPr marL="2057400" indent="0">
              <a:buNone/>
              <a:defRPr sz="500"/>
            </a:lvl9pPr>
          </a:lstStyle>
          <a:p>
            <a:pPr lvl="0"/>
            <a:r>
              <a:rPr lang="es-ES" dirty="0"/>
              <a:t>Fuente y tamaño: letra Constantia 6 a 8 puntos, interlineado sencillo, justificado. </a:t>
            </a:r>
          </a:p>
          <a:p>
            <a:pPr lvl="0"/>
            <a:endParaRPr lang="es-ES" dirty="0"/>
          </a:p>
          <a:p>
            <a:pPr lvl="0"/>
            <a:r>
              <a:rPr lang="es-ES" dirty="0"/>
              <a:t>En la descripción del tema use mayúscula para siglas y acrónimos: (INPEC, USPEC, DAFP, DNP)</a:t>
            </a:r>
          </a:p>
          <a:p>
            <a:pPr lvl="0"/>
            <a:endParaRPr lang="es-ES" dirty="0"/>
          </a:p>
          <a:p>
            <a:pPr lvl="0"/>
            <a:r>
              <a:rPr lang="es-ES" dirty="0"/>
              <a:t>Se usará mayúsculas iniciales para nombres propios: Director General, Instituto Nacional Penitenciario y Carcelario. </a:t>
            </a:r>
          </a:p>
          <a:p>
            <a:pPr lvl="0"/>
            <a:endParaRPr lang="es-ES" dirty="0"/>
          </a:p>
          <a:p>
            <a:pPr lvl="0"/>
            <a:r>
              <a:rPr lang="es-ES" dirty="0"/>
              <a:t>Se escribirá con minúscula los días de la semana y los meses. </a:t>
            </a:r>
          </a:p>
          <a:p>
            <a:pPr lvl="0"/>
            <a:endParaRPr lang="es-ES" dirty="0"/>
          </a:p>
          <a:p>
            <a:pPr lvl="0"/>
            <a:r>
              <a:rPr lang="es-ES" dirty="0"/>
              <a:t>Uso del punto y de la coma: utilizar punto (.) para cifras exactas y utilizar coma (,) para cifras decimales. </a:t>
            </a:r>
          </a:p>
          <a:p>
            <a:pPr lvl="0"/>
            <a:endParaRPr lang="es-ES" dirty="0"/>
          </a:p>
          <a:p>
            <a:pPr lvl="0"/>
            <a:r>
              <a:rPr lang="es-ES" dirty="0"/>
              <a:t>Se utilizará números para indexar los temas, después del tercer decimal se usará n literales en minúscula, así: </a:t>
            </a:r>
          </a:p>
          <a:p>
            <a:pPr lvl="0"/>
            <a:endParaRPr lang="es-ES" dirty="0"/>
          </a:p>
          <a:p>
            <a:pPr lvl="0"/>
            <a:r>
              <a:rPr lang="es-ES" dirty="0"/>
              <a:t>1. La ortografía española</a:t>
            </a:r>
          </a:p>
          <a:p>
            <a:pPr lvl="0"/>
            <a:endParaRPr lang="es-ES" dirty="0"/>
          </a:p>
          <a:p>
            <a:pPr lvl="0"/>
            <a:r>
              <a:rPr lang="es-ES" dirty="0"/>
              <a:t>1.1 Fundamentos de la ortografía</a:t>
            </a:r>
          </a:p>
          <a:p>
            <a:pPr lvl="0"/>
            <a:endParaRPr lang="es-ES" dirty="0"/>
          </a:p>
          <a:p>
            <a:pPr lvl="0"/>
            <a:r>
              <a:rPr lang="es-ES" dirty="0"/>
              <a:t>1.2 Abecedario del español</a:t>
            </a:r>
          </a:p>
          <a:p>
            <a:pPr lvl="0"/>
            <a:endParaRPr lang="es-ES" dirty="0"/>
          </a:p>
          <a:p>
            <a:pPr lvl="0"/>
            <a:r>
              <a:rPr lang="es-ES" dirty="0"/>
              <a:t>1.2.1 Fonemas representativos</a:t>
            </a:r>
          </a:p>
          <a:p>
            <a:pPr lvl="0"/>
            <a:endParaRPr lang="es-ES" dirty="0"/>
          </a:p>
          <a:p>
            <a:pPr lvl="0"/>
            <a:r>
              <a:rPr lang="es-ES" dirty="0"/>
              <a:t>a. </a:t>
            </a:r>
            <a:r>
              <a:rPr lang="es-ES" dirty="0" err="1"/>
              <a:t>xxxxxxx</a:t>
            </a:r>
            <a:endParaRPr lang="es-ES" dirty="0"/>
          </a:p>
          <a:p>
            <a:pPr lvl="0"/>
            <a:r>
              <a:rPr lang="es-ES" dirty="0"/>
              <a:t>b. </a:t>
            </a:r>
            <a:r>
              <a:rPr lang="es-ES" dirty="0" err="1"/>
              <a:t>xxxxxxxx</a:t>
            </a:r>
            <a:endParaRPr lang="es-ES" dirty="0"/>
          </a:p>
          <a:p>
            <a:pPr lvl="0"/>
            <a:endParaRPr lang="es-ES" dirty="0"/>
          </a:p>
        </p:txBody>
      </p:sp>
      <p:sp>
        <p:nvSpPr>
          <p:cNvPr id="39" name="2 Marcador de posición de imagen"/>
          <p:cNvSpPr>
            <a:spLocks noGrp="1"/>
          </p:cNvSpPr>
          <p:nvPr>
            <p:ph type="pic" sz="quarter" idx="20"/>
          </p:nvPr>
        </p:nvSpPr>
        <p:spPr>
          <a:xfrm>
            <a:off x="3420417" y="1966484"/>
            <a:ext cx="1880996" cy="1376973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Constantia" pitchFamily="18" charset="0"/>
              </a:defRPr>
            </a:lvl1pPr>
          </a:lstStyle>
          <a:p>
            <a:r>
              <a:rPr lang="es-ES"/>
              <a:t>Haga clic en el icono para agregar una imagen</a:t>
            </a:r>
            <a:endParaRPr lang="es-CO" dirty="0"/>
          </a:p>
        </p:txBody>
      </p:sp>
      <p:sp>
        <p:nvSpPr>
          <p:cNvPr id="40" name="39 Rectángulo"/>
          <p:cNvSpPr/>
          <p:nvPr userDrawn="1"/>
        </p:nvSpPr>
        <p:spPr>
          <a:xfrm>
            <a:off x="48741" y="230628"/>
            <a:ext cx="3227660" cy="19099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1" name="40 Rectángulo"/>
          <p:cNvSpPr/>
          <p:nvPr userDrawn="1"/>
        </p:nvSpPr>
        <p:spPr>
          <a:xfrm>
            <a:off x="91977" y="152165"/>
            <a:ext cx="3256432" cy="227485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2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221497" y="144041"/>
            <a:ext cx="2472096" cy="23923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800" b="1" baseline="0">
                <a:solidFill>
                  <a:schemeClr val="bg1"/>
                </a:solidFill>
                <a:effectLst/>
                <a:latin typeface="Constantia" pitchFamily="18" charset="0"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/>
              <a:t>Título tema a tratar (Constantia </a:t>
            </a:r>
            <a:r>
              <a:rPr lang="es-ES" dirty="0" smtClean="0"/>
              <a:t>8)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03919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TEMA A TRATAR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 userDrawn="1"/>
        </p:nvSpPr>
        <p:spPr>
          <a:xfrm>
            <a:off x="65301" y="39078"/>
            <a:ext cx="5256584" cy="34929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3" name="115 Triángulo rectángulo"/>
          <p:cNvSpPr/>
          <p:nvPr userDrawn="1"/>
        </p:nvSpPr>
        <p:spPr>
          <a:xfrm rot="10800000">
            <a:off x="4409395" y="54773"/>
            <a:ext cx="914400" cy="914400"/>
          </a:xfrm>
          <a:prstGeom prst="rtTriangle">
            <a:avLst/>
          </a:prstGeom>
          <a:solidFill>
            <a:schemeClr val="accent5">
              <a:lumMod val="60000"/>
              <a:lumOff val="4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116 Triángulo rectángulo"/>
          <p:cNvSpPr/>
          <p:nvPr userDrawn="1"/>
        </p:nvSpPr>
        <p:spPr>
          <a:xfrm rot="10800000">
            <a:off x="3670101" y="54771"/>
            <a:ext cx="1653694" cy="603624"/>
          </a:xfrm>
          <a:prstGeom prst="rtTriangle">
            <a:avLst/>
          </a:prstGeom>
          <a:solidFill>
            <a:schemeClr val="accent5">
              <a:lumMod val="60000"/>
              <a:lumOff val="4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5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6"/>
          <a:stretch/>
        </p:blipFill>
        <p:spPr bwMode="auto">
          <a:xfrm>
            <a:off x="4694087" y="144041"/>
            <a:ext cx="561989" cy="25847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5" r="34739"/>
          <a:stretch/>
        </p:blipFill>
        <p:spPr bwMode="auto">
          <a:xfrm>
            <a:off x="3511475" y="226949"/>
            <a:ext cx="554856" cy="15554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EJVELASCOA\Pictures\OTROS\Logo INPEC (AzulTransp)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497" y="209699"/>
            <a:ext cx="497716" cy="16052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52 Rectángulo"/>
          <p:cNvSpPr/>
          <p:nvPr userDrawn="1"/>
        </p:nvSpPr>
        <p:spPr>
          <a:xfrm>
            <a:off x="83972" y="370221"/>
            <a:ext cx="3560763" cy="305589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34000">
                <a:schemeClr val="accent5">
                  <a:lumMod val="20000"/>
                  <a:lumOff val="80000"/>
                </a:schemeClr>
              </a:gs>
              <a:gs pos="54000">
                <a:srgbClr val="EEF3F9"/>
              </a:gs>
              <a:gs pos="85000">
                <a:schemeClr val="bg1"/>
              </a:gs>
            </a:gsLst>
            <a:lin ang="0" scaled="1"/>
            <a:tileRect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23" name="22 Rectángulo"/>
          <p:cNvSpPr/>
          <p:nvPr userDrawn="1"/>
        </p:nvSpPr>
        <p:spPr>
          <a:xfrm>
            <a:off x="28268" y="3426430"/>
            <a:ext cx="4544277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23 Rectángulo"/>
          <p:cNvSpPr/>
          <p:nvPr userDrawn="1"/>
        </p:nvSpPr>
        <p:spPr>
          <a:xfrm>
            <a:off x="4594847" y="3426430"/>
            <a:ext cx="86732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24 Rectángulo"/>
          <p:cNvSpPr/>
          <p:nvPr userDrawn="1"/>
        </p:nvSpPr>
        <p:spPr>
          <a:xfrm>
            <a:off x="4705963" y="3426430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25 Rectángulo"/>
          <p:cNvSpPr/>
          <p:nvPr userDrawn="1"/>
        </p:nvSpPr>
        <p:spPr>
          <a:xfrm>
            <a:off x="4782631" y="3426112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26 Rectángulo"/>
          <p:cNvSpPr/>
          <p:nvPr userDrawn="1"/>
        </p:nvSpPr>
        <p:spPr>
          <a:xfrm>
            <a:off x="4854518" y="3426111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8" name="27 Rectángulo"/>
          <p:cNvSpPr/>
          <p:nvPr userDrawn="1"/>
        </p:nvSpPr>
        <p:spPr>
          <a:xfrm>
            <a:off x="4929927" y="3426110"/>
            <a:ext cx="433524" cy="14494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9" name="3 Marcador de texto"/>
          <p:cNvSpPr>
            <a:spLocks noGrp="1"/>
          </p:cNvSpPr>
          <p:nvPr>
            <p:ph type="body" sz="half" idx="13" hasCustomPrompt="1"/>
          </p:nvPr>
        </p:nvSpPr>
        <p:spPr>
          <a:xfrm>
            <a:off x="4929927" y="3434736"/>
            <a:ext cx="433524" cy="1443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6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defRPr>
            </a:lvl1pPr>
            <a:lvl2pPr marL="257175" indent="0">
              <a:buNone/>
              <a:defRPr sz="700"/>
            </a:lvl2pPr>
            <a:lvl3pPr marL="514350" indent="0">
              <a:buNone/>
              <a:defRPr sz="600"/>
            </a:lvl3pPr>
            <a:lvl4pPr marL="771525" indent="0">
              <a:buNone/>
              <a:defRPr sz="500"/>
            </a:lvl4pPr>
            <a:lvl5pPr marL="1028700" indent="0">
              <a:buNone/>
              <a:defRPr sz="500"/>
            </a:lvl5pPr>
            <a:lvl6pPr marL="1285875" indent="0">
              <a:buNone/>
              <a:defRPr sz="500"/>
            </a:lvl6pPr>
            <a:lvl7pPr marL="1543050" indent="0">
              <a:buNone/>
              <a:defRPr sz="500"/>
            </a:lvl7pPr>
            <a:lvl8pPr marL="1800225" indent="0">
              <a:buNone/>
              <a:defRPr sz="500"/>
            </a:lvl8pPr>
            <a:lvl9pPr marL="2057400" indent="0">
              <a:buNone/>
              <a:defRPr sz="500"/>
            </a:lvl9pPr>
          </a:lstStyle>
          <a:p>
            <a:pPr lvl="0"/>
            <a:r>
              <a:rPr lang="es-ES" dirty="0"/>
              <a:t>4</a:t>
            </a:r>
          </a:p>
        </p:txBody>
      </p:sp>
      <p:sp>
        <p:nvSpPr>
          <p:cNvPr id="30" name="6 Marcador de texto"/>
          <p:cNvSpPr>
            <a:spLocks noGrp="1"/>
          </p:cNvSpPr>
          <p:nvPr>
            <p:ph type="body" sz="quarter" idx="19" hasCustomPrompt="1"/>
          </p:nvPr>
        </p:nvSpPr>
        <p:spPr>
          <a:xfrm>
            <a:off x="94083" y="3433752"/>
            <a:ext cx="4473914" cy="12380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r">
              <a:buNone/>
              <a:defRPr sz="600" b="1" baseline="0">
                <a:solidFill>
                  <a:schemeClr val="bg1"/>
                </a:solidFill>
                <a:effectLst/>
                <a:latin typeface="Constantia" pitchFamily="18" charset="0"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/>
              <a:t>Título de presentación / Oficina Asesora de Planeación</a:t>
            </a:r>
          </a:p>
        </p:txBody>
      </p:sp>
      <p:sp>
        <p:nvSpPr>
          <p:cNvPr id="36" name="4 Marcador de texto"/>
          <p:cNvSpPr>
            <a:spLocks noGrp="1"/>
          </p:cNvSpPr>
          <p:nvPr>
            <p:ph type="body" sz="quarter" idx="15"/>
          </p:nvPr>
        </p:nvSpPr>
        <p:spPr>
          <a:xfrm>
            <a:off x="828129" y="800317"/>
            <a:ext cx="1739615" cy="112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latin typeface="Constantia" pitchFamily="18" charset="0"/>
              </a:defRPr>
            </a:lvl1pPr>
            <a:lvl2pPr>
              <a:defRPr sz="800">
                <a:latin typeface="Constantia" pitchFamily="18" charset="0"/>
              </a:defRPr>
            </a:lvl2pPr>
            <a:lvl3pPr>
              <a:defRPr sz="800">
                <a:latin typeface="Constantia" pitchFamily="18" charset="0"/>
              </a:defRPr>
            </a:lvl3pPr>
            <a:lvl4pPr>
              <a:defRPr sz="800">
                <a:latin typeface="Constantia" pitchFamily="18" charset="0"/>
              </a:defRPr>
            </a:lvl4pPr>
            <a:lvl5pPr>
              <a:defRPr sz="800">
                <a:latin typeface="Constantia" pitchFamily="18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7" name="4 Marcador de texto"/>
          <p:cNvSpPr>
            <a:spLocks noGrp="1"/>
          </p:cNvSpPr>
          <p:nvPr>
            <p:ph type="body" sz="quarter" idx="16"/>
          </p:nvPr>
        </p:nvSpPr>
        <p:spPr>
          <a:xfrm>
            <a:off x="828129" y="2112781"/>
            <a:ext cx="1739615" cy="112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latin typeface="Constantia" pitchFamily="18" charset="0"/>
              </a:defRPr>
            </a:lvl1pPr>
            <a:lvl2pPr>
              <a:defRPr sz="800">
                <a:latin typeface="Constantia" pitchFamily="18" charset="0"/>
              </a:defRPr>
            </a:lvl2pPr>
            <a:lvl3pPr>
              <a:defRPr sz="800">
                <a:latin typeface="Constantia" pitchFamily="18" charset="0"/>
              </a:defRPr>
            </a:lvl3pPr>
            <a:lvl4pPr>
              <a:defRPr sz="800">
                <a:latin typeface="Constantia" pitchFamily="18" charset="0"/>
              </a:defRPr>
            </a:lvl4pPr>
            <a:lvl5pPr>
              <a:defRPr sz="800">
                <a:latin typeface="Constantia" pitchFamily="18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9" name="4 Marcador de texto"/>
          <p:cNvSpPr>
            <a:spLocks noGrp="1"/>
          </p:cNvSpPr>
          <p:nvPr>
            <p:ph type="body" sz="quarter" idx="17"/>
          </p:nvPr>
        </p:nvSpPr>
        <p:spPr>
          <a:xfrm>
            <a:off x="2844353" y="792113"/>
            <a:ext cx="1739615" cy="112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latin typeface="Constantia" pitchFamily="18" charset="0"/>
              </a:defRPr>
            </a:lvl1pPr>
            <a:lvl2pPr>
              <a:defRPr sz="800">
                <a:latin typeface="Constantia" pitchFamily="18" charset="0"/>
              </a:defRPr>
            </a:lvl2pPr>
            <a:lvl3pPr>
              <a:defRPr sz="800">
                <a:latin typeface="Constantia" pitchFamily="18" charset="0"/>
              </a:defRPr>
            </a:lvl3pPr>
            <a:lvl4pPr>
              <a:defRPr sz="800">
                <a:latin typeface="Constantia" pitchFamily="18" charset="0"/>
              </a:defRPr>
            </a:lvl4pPr>
            <a:lvl5pPr>
              <a:defRPr sz="800">
                <a:latin typeface="Constantia" pitchFamily="18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0" name="4 Marcador de texto"/>
          <p:cNvSpPr>
            <a:spLocks noGrp="1"/>
          </p:cNvSpPr>
          <p:nvPr>
            <p:ph type="body" sz="quarter" idx="18"/>
          </p:nvPr>
        </p:nvSpPr>
        <p:spPr>
          <a:xfrm>
            <a:off x="2844353" y="2104577"/>
            <a:ext cx="1739615" cy="112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latin typeface="Constantia" pitchFamily="18" charset="0"/>
              </a:defRPr>
            </a:lvl1pPr>
            <a:lvl2pPr>
              <a:defRPr sz="800">
                <a:latin typeface="Constantia" pitchFamily="18" charset="0"/>
              </a:defRPr>
            </a:lvl2pPr>
            <a:lvl3pPr>
              <a:defRPr sz="800">
                <a:latin typeface="Constantia" pitchFamily="18" charset="0"/>
              </a:defRPr>
            </a:lvl3pPr>
            <a:lvl4pPr>
              <a:defRPr sz="800">
                <a:latin typeface="Constantia" pitchFamily="18" charset="0"/>
              </a:defRPr>
            </a:lvl4pPr>
            <a:lvl5pPr>
              <a:defRPr sz="800">
                <a:latin typeface="Constantia" pitchFamily="18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1" name="40 Rectángulo"/>
          <p:cNvSpPr/>
          <p:nvPr userDrawn="1"/>
        </p:nvSpPr>
        <p:spPr>
          <a:xfrm>
            <a:off x="48741" y="230628"/>
            <a:ext cx="3227660" cy="19099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2" name="41 Rectángulo"/>
          <p:cNvSpPr/>
          <p:nvPr userDrawn="1"/>
        </p:nvSpPr>
        <p:spPr>
          <a:xfrm>
            <a:off x="91977" y="152165"/>
            <a:ext cx="3256432" cy="227485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3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221497" y="144041"/>
            <a:ext cx="2472096" cy="23923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800" b="1" baseline="0">
                <a:solidFill>
                  <a:schemeClr val="bg1"/>
                </a:solidFill>
                <a:effectLst/>
                <a:latin typeface="Constantia" pitchFamily="18" charset="0"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/>
              <a:t>Título tema a tratar (Constantia </a:t>
            </a:r>
            <a:r>
              <a:rPr lang="es-ES" dirty="0" smtClean="0"/>
              <a:t>8)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72202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TEMA A TRATAR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Rectángulo"/>
          <p:cNvSpPr/>
          <p:nvPr userDrawn="1"/>
        </p:nvSpPr>
        <p:spPr>
          <a:xfrm>
            <a:off x="65301" y="39078"/>
            <a:ext cx="5256584" cy="34929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8" name="115 Triángulo rectángulo"/>
          <p:cNvSpPr/>
          <p:nvPr userDrawn="1"/>
        </p:nvSpPr>
        <p:spPr>
          <a:xfrm rot="10800000">
            <a:off x="4409395" y="54773"/>
            <a:ext cx="914400" cy="914400"/>
          </a:xfrm>
          <a:prstGeom prst="rtTriangle">
            <a:avLst/>
          </a:prstGeom>
          <a:solidFill>
            <a:schemeClr val="accent5">
              <a:lumMod val="60000"/>
              <a:lumOff val="4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9" name="116 Triángulo rectángulo"/>
          <p:cNvSpPr/>
          <p:nvPr userDrawn="1"/>
        </p:nvSpPr>
        <p:spPr>
          <a:xfrm rot="10800000">
            <a:off x="3670101" y="54771"/>
            <a:ext cx="1653694" cy="603624"/>
          </a:xfrm>
          <a:prstGeom prst="rtTriangle">
            <a:avLst/>
          </a:prstGeom>
          <a:solidFill>
            <a:schemeClr val="accent5">
              <a:lumMod val="60000"/>
              <a:lumOff val="4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1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6"/>
          <a:stretch/>
        </p:blipFill>
        <p:spPr bwMode="auto">
          <a:xfrm>
            <a:off x="4694087" y="144041"/>
            <a:ext cx="561989" cy="25847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5" r="34739"/>
          <a:stretch/>
        </p:blipFill>
        <p:spPr bwMode="auto">
          <a:xfrm>
            <a:off x="3511475" y="226949"/>
            <a:ext cx="554856" cy="15554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5" descr="C:\Users\EJVELASCOA\Pictures\OTROS\Logo INPEC (AzulTransp)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497" y="209699"/>
            <a:ext cx="497716" cy="16052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52 Rectángulo"/>
          <p:cNvSpPr/>
          <p:nvPr userDrawn="1"/>
        </p:nvSpPr>
        <p:spPr>
          <a:xfrm>
            <a:off x="83972" y="370221"/>
            <a:ext cx="3560763" cy="305589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34000">
                <a:schemeClr val="accent5">
                  <a:lumMod val="20000"/>
                  <a:lumOff val="80000"/>
                </a:schemeClr>
              </a:gs>
              <a:gs pos="54000">
                <a:srgbClr val="EEF3F9"/>
              </a:gs>
              <a:gs pos="85000">
                <a:schemeClr val="bg1"/>
              </a:gs>
            </a:gsLst>
            <a:lin ang="0" scaled="1"/>
            <a:tileRect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44" name="43 Rectángulo"/>
          <p:cNvSpPr/>
          <p:nvPr userDrawn="1"/>
        </p:nvSpPr>
        <p:spPr>
          <a:xfrm>
            <a:off x="48741" y="230628"/>
            <a:ext cx="3227660" cy="19099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5" name="44 Rectángulo"/>
          <p:cNvSpPr/>
          <p:nvPr userDrawn="1"/>
        </p:nvSpPr>
        <p:spPr>
          <a:xfrm>
            <a:off x="91977" y="152165"/>
            <a:ext cx="3256432" cy="227485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6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221497" y="144041"/>
            <a:ext cx="2472096" cy="23923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800" b="1" baseline="0">
                <a:solidFill>
                  <a:schemeClr val="bg1"/>
                </a:solidFill>
                <a:effectLst/>
                <a:latin typeface="Constantia" pitchFamily="18" charset="0"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/>
              <a:t>Título tema a tratar (Constantia </a:t>
            </a:r>
            <a:r>
              <a:rPr lang="es-ES" dirty="0" smtClean="0"/>
              <a:t>8)</a:t>
            </a:r>
            <a:endParaRPr lang="es-ES" dirty="0"/>
          </a:p>
        </p:txBody>
      </p:sp>
      <p:sp>
        <p:nvSpPr>
          <p:cNvPr id="47" name="46 Rectángulo"/>
          <p:cNvSpPr/>
          <p:nvPr userDrawn="1"/>
        </p:nvSpPr>
        <p:spPr>
          <a:xfrm>
            <a:off x="28268" y="3426430"/>
            <a:ext cx="4544277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8" name="47 Rectángulo"/>
          <p:cNvSpPr/>
          <p:nvPr userDrawn="1"/>
        </p:nvSpPr>
        <p:spPr>
          <a:xfrm>
            <a:off x="4594847" y="3426430"/>
            <a:ext cx="86732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9" name="48 Rectángulo"/>
          <p:cNvSpPr/>
          <p:nvPr userDrawn="1"/>
        </p:nvSpPr>
        <p:spPr>
          <a:xfrm>
            <a:off x="4705963" y="3426430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0" name="49 Rectángulo"/>
          <p:cNvSpPr/>
          <p:nvPr userDrawn="1"/>
        </p:nvSpPr>
        <p:spPr>
          <a:xfrm>
            <a:off x="4782631" y="3426112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1" name="50 Rectángulo"/>
          <p:cNvSpPr/>
          <p:nvPr userDrawn="1"/>
        </p:nvSpPr>
        <p:spPr>
          <a:xfrm>
            <a:off x="4854518" y="3426111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2" name="51 Rectángulo"/>
          <p:cNvSpPr/>
          <p:nvPr userDrawn="1"/>
        </p:nvSpPr>
        <p:spPr>
          <a:xfrm>
            <a:off x="4929927" y="3426110"/>
            <a:ext cx="433524" cy="14494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3" name="3 Marcador de texto"/>
          <p:cNvSpPr>
            <a:spLocks noGrp="1"/>
          </p:cNvSpPr>
          <p:nvPr>
            <p:ph type="body" sz="half" idx="13" hasCustomPrompt="1"/>
          </p:nvPr>
        </p:nvSpPr>
        <p:spPr>
          <a:xfrm>
            <a:off x="4929927" y="3434736"/>
            <a:ext cx="433524" cy="1443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6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defRPr>
            </a:lvl1pPr>
            <a:lvl2pPr marL="257175" indent="0">
              <a:buNone/>
              <a:defRPr sz="700"/>
            </a:lvl2pPr>
            <a:lvl3pPr marL="514350" indent="0">
              <a:buNone/>
              <a:defRPr sz="600"/>
            </a:lvl3pPr>
            <a:lvl4pPr marL="771525" indent="0">
              <a:buNone/>
              <a:defRPr sz="500"/>
            </a:lvl4pPr>
            <a:lvl5pPr marL="1028700" indent="0">
              <a:buNone/>
              <a:defRPr sz="500"/>
            </a:lvl5pPr>
            <a:lvl6pPr marL="1285875" indent="0">
              <a:buNone/>
              <a:defRPr sz="500"/>
            </a:lvl6pPr>
            <a:lvl7pPr marL="1543050" indent="0">
              <a:buNone/>
              <a:defRPr sz="500"/>
            </a:lvl7pPr>
            <a:lvl8pPr marL="1800225" indent="0">
              <a:buNone/>
              <a:defRPr sz="500"/>
            </a:lvl8pPr>
            <a:lvl9pPr marL="2057400" indent="0">
              <a:buNone/>
              <a:defRPr sz="500"/>
            </a:lvl9pPr>
          </a:lstStyle>
          <a:p>
            <a:pPr lvl="0"/>
            <a:r>
              <a:rPr lang="es-ES" dirty="0"/>
              <a:t>4</a:t>
            </a:r>
          </a:p>
        </p:txBody>
      </p:sp>
      <p:sp>
        <p:nvSpPr>
          <p:cNvPr id="54" name="6 Marcador de texto"/>
          <p:cNvSpPr>
            <a:spLocks noGrp="1"/>
          </p:cNvSpPr>
          <p:nvPr>
            <p:ph type="body" sz="quarter" idx="19" hasCustomPrompt="1"/>
          </p:nvPr>
        </p:nvSpPr>
        <p:spPr>
          <a:xfrm>
            <a:off x="94083" y="3433752"/>
            <a:ext cx="4473914" cy="12380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r">
              <a:buNone/>
              <a:defRPr sz="600" b="1" baseline="0">
                <a:solidFill>
                  <a:schemeClr val="bg1"/>
                </a:solidFill>
                <a:effectLst/>
                <a:latin typeface="Constantia" pitchFamily="18" charset="0"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/>
              <a:t>Título de presentación / Oficina Asesora de Planeación</a:t>
            </a:r>
          </a:p>
        </p:txBody>
      </p:sp>
    </p:spTree>
    <p:extLst>
      <p:ext uri="{BB962C8B-B14F-4D97-AF65-F5344CB8AC3E}">
        <p14:creationId xmlns:p14="http://schemas.microsoft.com/office/powerpoint/2010/main" val="423449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30 Rectángulo"/>
          <p:cNvSpPr/>
          <p:nvPr userDrawn="1"/>
        </p:nvSpPr>
        <p:spPr>
          <a:xfrm>
            <a:off x="46251" y="39078"/>
            <a:ext cx="5298150" cy="35253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22" name="Picture 2" descr="C:\Users\EJVELASCOA\Pictures\OTROS\DD 253.pn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565" y="601405"/>
            <a:ext cx="2451100" cy="2451100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 userDrawn="1"/>
        </p:nvSpPr>
        <p:spPr>
          <a:xfrm>
            <a:off x="1519091" y="1016949"/>
            <a:ext cx="1047951" cy="97882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3" name="122 Rectángulo"/>
          <p:cNvSpPr/>
          <p:nvPr userDrawn="1"/>
        </p:nvSpPr>
        <p:spPr>
          <a:xfrm>
            <a:off x="2591243" y="2023072"/>
            <a:ext cx="1023750" cy="9788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4" name="123 Rectángulo"/>
          <p:cNvSpPr/>
          <p:nvPr userDrawn="1"/>
        </p:nvSpPr>
        <p:spPr>
          <a:xfrm>
            <a:off x="2591243" y="1239836"/>
            <a:ext cx="757166" cy="74911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5" name="124 Rectángulo"/>
          <p:cNvSpPr/>
          <p:nvPr userDrawn="1"/>
        </p:nvSpPr>
        <p:spPr>
          <a:xfrm>
            <a:off x="1809876" y="2013382"/>
            <a:ext cx="757166" cy="74911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" name="115 Triángulo rectángulo"/>
          <p:cNvSpPr/>
          <p:nvPr userDrawn="1"/>
        </p:nvSpPr>
        <p:spPr>
          <a:xfrm rot="10800000">
            <a:off x="4409395" y="54773"/>
            <a:ext cx="914400" cy="914400"/>
          </a:xfrm>
          <a:prstGeom prst="rtTriangle">
            <a:avLst/>
          </a:prstGeom>
          <a:solidFill>
            <a:schemeClr val="accent5">
              <a:lumMod val="60000"/>
              <a:lumOff val="4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3" name="116 Triángulo rectángulo"/>
          <p:cNvSpPr/>
          <p:nvPr userDrawn="1"/>
        </p:nvSpPr>
        <p:spPr>
          <a:xfrm rot="10800000">
            <a:off x="3670101" y="54771"/>
            <a:ext cx="1653694" cy="603624"/>
          </a:xfrm>
          <a:prstGeom prst="rtTriangle">
            <a:avLst/>
          </a:prstGeom>
          <a:solidFill>
            <a:schemeClr val="accent5">
              <a:lumMod val="60000"/>
              <a:lumOff val="4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1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6"/>
          <a:stretch/>
        </p:blipFill>
        <p:spPr bwMode="auto">
          <a:xfrm>
            <a:off x="4694087" y="144041"/>
            <a:ext cx="561989" cy="25847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5" r="34739"/>
          <a:stretch/>
        </p:blipFill>
        <p:spPr bwMode="auto">
          <a:xfrm>
            <a:off x="3511475" y="226949"/>
            <a:ext cx="554856" cy="15554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" descr="C:\Users\EJVELASCOA\Pictures\OTROS\Logo INPEC (AzulTransp)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497" y="209699"/>
            <a:ext cx="497716" cy="16052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9" name="2 Grupo"/>
          <p:cNvGrpSpPr/>
          <p:nvPr userDrawn="1"/>
        </p:nvGrpSpPr>
        <p:grpSpPr>
          <a:xfrm>
            <a:off x="1084979" y="1233012"/>
            <a:ext cx="406816" cy="523220"/>
            <a:chOff x="1167641" y="1139339"/>
            <a:chExt cx="406816" cy="523220"/>
          </a:xfrm>
        </p:grpSpPr>
        <p:sp>
          <p:nvSpPr>
            <p:cNvPr id="71" name="72 Elipse"/>
            <p:cNvSpPr/>
            <p:nvPr userDrawn="1"/>
          </p:nvSpPr>
          <p:spPr>
            <a:xfrm>
              <a:off x="1167641" y="1224161"/>
              <a:ext cx="406816" cy="432048"/>
            </a:xfrm>
            <a:prstGeom prst="ellipse">
              <a:avLst/>
            </a:prstGeom>
            <a:solidFill>
              <a:srgbClr val="00435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54000" h="254000"/>
              <a:bevelB w="254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2" name="73 Rectángulo"/>
            <p:cNvSpPr/>
            <p:nvPr/>
          </p:nvSpPr>
          <p:spPr>
            <a:xfrm>
              <a:off x="1222611" y="1139339"/>
              <a:ext cx="29687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2800" b="0" cap="none" spc="0" dirty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onstantia" pitchFamily="18" charset="0"/>
                </a:rPr>
                <a:t>1</a:t>
              </a:r>
            </a:p>
          </p:txBody>
        </p:sp>
      </p:grpSp>
      <p:grpSp>
        <p:nvGrpSpPr>
          <p:cNvPr id="78" name="32 Grupo"/>
          <p:cNvGrpSpPr/>
          <p:nvPr userDrawn="1"/>
        </p:nvGrpSpPr>
        <p:grpSpPr>
          <a:xfrm rot="10800000">
            <a:off x="73611" y="2513120"/>
            <a:ext cx="1388366" cy="914402"/>
            <a:chOff x="1386473" y="346285"/>
            <a:chExt cx="1653694" cy="914402"/>
          </a:xfrm>
        </p:grpSpPr>
        <p:sp>
          <p:nvSpPr>
            <p:cNvPr id="80" name="33 Triángulo rectángulo"/>
            <p:cNvSpPr/>
            <p:nvPr userDrawn="1"/>
          </p:nvSpPr>
          <p:spPr>
            <a:xfrm rot="10800000">
              <a:off x="2125767" y="346287"/>
              <a:ext cx="914400" cy="914400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90" name="34 Triángulo rectángulo"/>
            <p:cNvSpPr/>
            <p:nvPr userDrawn="1"/>
          </p:nvSpPr>
          <p:spPr>
            <a:xfrm rot="10800000">
              <a:off x="1386473" y="346285"/>
              <a:ext cx="1653694" cy="603624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sp>
        <p:nvSpPr>
          <p:cNvPr id="91" name="66 Rectángulo"/>
          <p:cNvSpPr/>
          <p:nvPr userDrawn="1"/>
        </p:nvSpPr>
        <p:spPr>
          <a:xfrm>
            <a:off x="48741" y="259986"/>
            <a:ext cx="3227660" cy="19099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2" name="67 Rectángulo"/>
          <p:cNvSpPr/>
          <p:nvPr userDrawn="1"/>
        </p:nvSpPr>
        <p:spPr>
          <a:xfrm>
            <a:off x="91977" y="181523"/>
            <a:ext cx="3256432" cy="227485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4" name="93 Rectángulo"/>
          <p:cNvSpPr/>
          <p:nvPr userDrawn="1"/>
        </p:nvSpPr>
        <p:spPr>
          <a:xfrm>
            <a:off x="28268" y="3426430"/>
            <a:ext cx="4544277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5" name="94 Rectángulo"/>
          <p:cNvSpPr/>
          <p:nvPr userDrawn="1"/>
        </p:nvSpPr>
        <p:spPr>
          <a:xfrm>
            <a:off x="4594847" y="3426430"/>
            <a:ext cx="86732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6" name="95 Rectángulo"/>
          <p:cNvSpPr/>
          <p:nvPr userDrawn="1"/>
        </p:nvSpPr>
        <p:spPr>
          <a:xfrm>
            <a:off x="4705963" y="3426430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7" name="96 Rectángulo"/>
          <p:cNvSpPr/>
          <p:nvPr userDrawn="1"/>
        </p:nvSpPr>
        <p:spPr>
          <a:xfrm>
            <a:off x="4782631" y="3426112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8" name="97 Rectángulo"/>
          <p:cNvSpPr/>
          <p:nvPr userDrawn="1"/>
        </p:nvSpPr>
        <p:spPr>
          <a:xfrm>
            <a:off x="4854518" y="3426111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9" name="98 Rectángulo"/>
          <p:cNvSpPr/>
          <p:nvPr userDrawn="1"/>
        </p:nvSpPr>
        <p:spPr>
          <a:xfrm>
            <a:off x="4929927" y="3426110"/>
            <a:ext cx="433524" cy="14494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0" name="3 Marcador de texto"/>
          <p:cNvSpPr>
            <a:spLocks noGrp="1"/>
          </p:cNvSpPr>
          <p:nvPr userDrawn="1">
            <p:ph type="body" sz="half" idx="13" hasCustomPrompt="1"/>
          </p:nvPr>
        </p:nvSpPr>
        <p:spPr>
          <a:xfrm>
            <a:off x="4929927" y="3434736"/>
            <a:ext cx="433524" cy="1443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6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defRPr>
            </a:lvl1pPr>
            <a:lvl2pPr marL="257175" indent="0">
              <a:buNone/>
              <a:defRPr sz="700"/>
            </a:lvl2pPr>
            <a:lvl3pPr marL="514350" indent="0">
              <a:buNone/>
              <a:defRPr sz="600"/>
            </a:lvl3pPr>
            <a:lvl4pPr marL="771525" indent="0">
              <a:buNone/>
              <a:defRPr sz="500"/>
            </a:lvl4pPr>
            <a:lvl5pPr marL="1028700" indent="0">
              <a:buNone/>
              <a:defRPr sz="500"/>
            </a:lvl5pPr>
            <a:lvl6pPr marL="1285875" indent="0">
              <a:buNone/>
              <a:defRPr sz="500"/>
            </a:lvl6pPr>
            <a:lvl7pPr marL="1543050" indent="0">
              <a:buNone/>
              <a:defRPr sz="500"/>
            </a:lvl7pPr>
            <a:lvl8pPr marL="1800225" indent="0">
              <a:buNone/>
              <a:defRPr sz="500"/>
            </a:lvl8pPr>
            <a:lvl9pPr marL="2057400" indent="0">
              <a:buNone/>
              <a:defRPr sz="500"/>
            </a:lvl9pPr>
          </a:lstStyle>
          <a:p>
            <a:pPr lvl="0"/>
            <a:r>
              <a:rPr lang="es-ES" dirty="0"/>
              <a:t>6</a:t>
            </a:r>
          </a:p>
        </p:txBody>
      </p:sp>
      <p:sp>
        <p:nvSpPr>
          <p:cNvPr id="101" name="6 Marcador de texto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94083" y="3433752"/>
            <a:ext cx="4473914" cy="12380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r">
              <a:buNone/>
              <a:defRPr sz="600" b="1" baseline="0">
                <a:solidFill>
                  <a:schemeClr val="bg1"/>
                </a:solidFill>
                <a:effectLst/>
                <a:latin typeface="Constantia" pitchFamily="18" charset="0"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/>
              <a:t>Título de presentación / Oficina Asesora de Planeación</a:t>
            </a:r>
          </a:p>
        </p:txBody>
      </p:sp>
      <p:sp>
        <p:nvSpPr>
          <p:cNvPr id="102" name="101 CuadroTexto"/>
          <p:cNvSpPr txBox="1"/>
          <p:nvPr userDrawn="1"/>
        </p:nvSpPr>
        <p:spPr>
          <a:xfrm>
            <a:off x="180057" y="163141"/>
            <a:ext cx="8290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Contenido</a:t>
            </a:r>
            <a:endParaRPr lang="es-C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08" name="2 Marcador de posición de imagen"/>
          <p:cNvSpPr>
            <a:spLocks noGrp="1"/>
          </p:cNvSpPr>
          <p:nvPr>
            <p:ph type="pic" sz="quarter" idx="14"/>
          </p:nvPr>
        </p:nvSpPr>
        <p:spPr>
          <a:xfrm>
            <a:off x="1519092" y="1023773"/>
            <a:ext cx="1042984" cy="971099"/>
          </a:xfrm>
          <a:prstGeom prst="rect">
            <a:avLst/>
          </a:prstGeom>
          <a:ln w="28575">
            <a:solidFill>
              <a:schemeClr val="accent5"/>
            </a:solidFill>
          </a:ln>
        </p:spPr>
        <p:txBody>
          <a:bodyPr/>
          <a:lstStyle>
            <a:lvl1pPr>
              <a:defRPr sz="600">
                <a:latin typeface="Constantia" pitchFamily="18" charset="0"/>
              </a:defRPr>
            </a:lvl1pPr>
          </a:lstStyle>
          <a:p>
            <a:r>
              <a:rPr lang="es-ES"/>
              <a:t>Haga clic en el icono para agregar una imagen</a:t>
            </a:r>
            <a:endParaRPr lang="es-CO" dirty="0"/>
          </a:p>
        </p:txBody>
      </p:sp>
      <p:sp>
        <p:nvSpPr>
          <p:cNvPr id="110" name="2 Marcador de posición de imagen"/>
          <p:cNvSpPr>
            <a:spLocks noGrp="1"/>
          </p:cNvSpPr>
          <p:nvPr>
            <p:ph type="pic" sz="quarter" idx="20"/>
          </p:nvPr>
        </p:nvSpPr>
        <p:spPr>
          <a:xfrm>
            <a:off x="2604821" y="2022875"/>
            <a:ext cx="1018179" cy="979024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/>
          <a:lstStyle>
            <a:lvl1pPr>
              <a:defRPr sz="600">
                <a:latin typeface="Constantia" pitchFamily="18" charset="0"/>
              </a:defRPr>
            </a:lvl1pPr>
          </a:lstStyle>
          <a:p>
            <a:r>
              <a:rPr lang="es-ES" dirty="0"/>
              <a:t>Haga clic en el icono para agregar una imagen</a:t>
            </a:r>
            <a:endParaRPr lang="es-CO" dirty="0"/>
          </a:p>
        </p:txBody>
      </p:sp>
      <p:sp>
        <p:nvSpPr>
          <p:cNvPr id="112" name="2 Marcador de posición de imagen"/>
          <p:cNvSpPr>
            <a:spLocks noGrp="1"/>
          </p:cNvSpPr>
          <p:nvPr>
            <p:ph type="pic" sz="quarter" idx="21"/>
          </p:nvPr>
        </p:nvSpPr>
        <p:spPr>
          <a:xfrm>
            <a:off x="2599571" y="1239836"/>
            <a:ext cx="748837" cy="747827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/>
          <a:lstStyle>
            <a:lvl1pPr>
              <a:defRPr sz="600">
                <a:latin typeface="Constantia" pitchFamily="18" charset="0"/>
              </a:defRPr>
            </a:lvl1pPr>
          </a:lstStyle>
          <a:p>
            <a:r>
              <a:rPr lang="es-ES" dirty="0"/>
              <a:t>Haga clic en el icono para agregar una imagen</a:t>
            </a:r>
            <a:endParaRPr lang="es-CO" dirty="0"/>
          </a:p>
        </p:txBody>
      </p:sp>
      <p:sp>
        <p:nvSpPr>
          <p:cNvPr id="113" name="2 Marcador de posición de imagen"/>
          <p:cNvSpPr>
            <a:spLocks noGrp="1"/>
          </p:cNvSpPr>
          <p:nvPr>
            <p:ph type="pic" sz="quarter" idx="22"/>
          </p:nvPr>
        </p:nvSpPr>
        <p:spPr>
          <a:xfrm>
            <a:off x="1809876" y="2023628"/>
            <a:ext cx="759024" cy="725122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/>
          <a:lstStyle>
            <a:lvl1pPr>
              <a:defRPr sz="600">
                <a:latin typeface="Constantia" pitchFamily="18" charset="0"/>
              </a:defRPr>
            </a:lvl1pPr>
          </a:lstStyle>
          <a:p>
            <a:r>
              <a:rPr lang="es-ES" dirty="0"/>
              <a:t>Haga clic en el icono para agregar una imagen</a:t>
            </a:r>
            <a:endParaRPr lang="es-CO" dirty="0"/>
          </a:p>
        </p:txBody>
      </p:sp>
      <p:sp>
        <p:nvSpPr>
          <p:cNvPr id="121" name="9 Marcador de texto"/>
          <p:cNvSpPr>
            <a:spLocks noGrp="1"/>
          </p:cNvSpPr>
          <p:nvPr>
            <p:ph type="body" sz="quarter" idx="28" hasCustomPrompt="1"/>
          </p:nvPr>
        </p:nvSpPr>
        <p:spPr>
          <a:xfrm>
            <a:off x="154019" y="1259360"/>
            <a:ext cx="914556" cy="522653"/>
          </a:xfrm>
          <a:prstGeom prst="rect">
            <a:avLst/>
          </a:prstGeom>
        </p:spPr>
        <p:txBody>
          <a:bodyPr anchor="ctr"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 b="1" baseline="0">
                <a:solidFill>
                  <a:srgbClr val="00435A"/>
                </a:solidFill>
                <a:latin typeface="+mn-lt"/>
              </a:defRPr>
            </a:lvl1pPr>
            <a:lvl2pPr>
              <a:defRPr sz="700">
                <a:latin typeface="Constantia" pitchFamily="18" charset="0"/>
              </a:defRPr>
            </a:lvl2pPr>
            <a:lvl3pPr>
              <a:defRPr sz="700">
                <a:latin typeface="Constantia" pitchFamily="18" charset="0"/>
              </a:defRPr>
            </a:lvl3pPr>
            <a:lvl4pPr>
              <a:defRPr sz="700">
                <a:latin typeface="Constantia" pitchFamily="18" charset="0"/>
              </a:defRPr>
            </a:lvl4pPr>
            <a:lvl5pPr>
              <a:defRPr sz="700">
                <a:latin typeface="Constantia" pitchFamily="18" charset="0"/>
              </a:defRPr>
            </a:lvl5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dirty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8483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INUACIÓN DE T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65301" y="45428"/>
            <a:ext cx="5256584" cy="34929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5"/>
          </p:nvPr>
        </p:nvSpPr>
        <p:spPr>
          <a:xfrm>
            <a:off x="900137" y="800317"/>
            <a:ext cx="1739615" cy="112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latin typeface="Constantia" pitchFamily="18" charset="0"/>
              </a:defRPr>
            </a:lvl1pPr>
            <a:lvl2pPr>
              <a:defRPr sz="800">
                <a:latin typeface="Constantia" pitchFamily="18" charset="0"/>
              </a:defRPr>
            </a:lvl2pPr>
            <a:lvl3pPr>
              <a:defRPr sz="800">
                <a:latin typeface="Constantia" pitchFamily="18" charset="0"/>
              </a:defRPr>
            </a:lvl3pPr>
            <a:lvl4pPr>
              <a:defRPr sz="800">
                <a:latin typeface="Constantia" pitchFamily="18" charset="0"/>
              </a:defRPr>
            </a:lvl4pPr>
            <a:lvl5pPr>
              <a:defRPr sz="800">
                <a:latin typeface="Constantia" pitchFamily="18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3" name="4 Marcador de texto"/>
          <p:cNvSpPr>
            <a:spLocks noGrp="1"/>
          </p:cNvSpPr>
          <p:nvPr>
            <p:ph type="body" sz="quarter" idx="16"/>
          </p:nvPr>
        </p:nvSpPr>
        <p:spPr>
          <a:xfrm>
            <a:off x="900137" y="2112781"/>
            <a:ext cx="1739615" cy="112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latin typeface="Constantia" pitchFamily="18" charset="0"/>
              </a:defRPr>
            </a:lvl1pPr>
            <a:lvl2pPr>
              <a:defRPr sz="800">
                <a:latin typeface="Constantia" pitchFamily="18" charset="0"/>
              </a:defRPr>
            </a:lvl2pPr>
            <a:lvl3pPr>
              <a:defRPr sz="800">
                <a:latin typeface="Constantia" pitchFamily="18" charset="0"/>
              </a:defRPr>
            </a:lvl3pPr>
            <a:lvl4pPr>
              <a:defRPr sz="800">
                <a:latin typeface="Constantia" pitchFamily="18" charset="0"/>
              </a:defRPr>
            </a:lvl4pPr>
            <a:lvl5pPr>
              <a:defRPr sz="800">
                <a:latin typeface="Constantia" pitchFamily="18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4" name="4 Marcador de texto"/>
          <p:cNvSpPr>
            <a:spLocks noGrp="1"/>
          </p:cNvSpPr>
          <p:nvPr>
            <p:ph type="body" sz="quarter" idx="17"/>
          </p:nvPr>
        </p:nvSpPr>
        <p:spPr>
          <a:xfrm>
            <a:off x="2916361" y="792113"/>
            <a:ext cx="1739615" cy="112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latin typeface="Constantia" pitchFamily="18" charset="0"/>
              </a:defRPr>
            </a:lvl1pPr>
            <a:lvl2pPr>
              <a:defRPr sz="800">
                <a:latin typeface="Constantia" pitchFamily="18" charset="0"/>
              </a:defRPr>
            </a:lvl2pPr>
            <a:lvl3pPr>
              <a:defRPr sz="800">
                <a:latin typeface="Constantia" pitchFamily="18" charset="0"/>
              </a:defRPr>
            </a:lvl3pPr>
            <a:lvl4pPr>
              <a:defRPr sz="800">
                <a:latin typeface="Constantia" pitchFamily="18" charset="0"/>
              </a:defRPr>
            </a:lvl4pPr>
            <a:lvl5pPr>
              <a:defRPr sz="800">
                <a:latin typeface="Constantia" pitchFamily="18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5" name="4 Marcador de texto"/>
          <p:cNvSpPr>
            <a:spLocks noGrp="1"/>
          </p:cNvSpPr>
          <p:nvPr>
            <p:ph type="body" sz="quarter" idx="18"/>
          </p:nvPr>
        </p:nvSpPr>
        <p:spPr>
          <a:xfrm>
            <a:off x="2916361" y="2104577"/>
            <a:ext cx="1739615" cy="112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latin typeface="Constantia" pitchFamily="18" charset="0"/>
              </a:defRPr>
            </a:lvl1pPr>
            <a:lvl2pPr>
              <a:defRPr sz="800">
                <a:latin typeface="Constantia" pitchFamily="18" charset="0"/>
              </a:defRPr>
            </a:lvl2pPr>
            <a:lvl3pPr>
              <a:defRPr sz="800">
                <a:latin typeface="Constantia" pitchFamily="18" charset="0"/>
              </a:defRPr>
            </a:lvl3pPr>
            <a:lvl4pPr>
              <a:defRPr sz="800">
                <a:latin typeface="Constantia" pitchFamily="18" charset="0"/>
              </a:defRPr>
            </a:lvl4pPr>
            <a:lvl5pPr>
              <a:defRPr sz="800">
                <a:latin typeface="Constantia" pitchFamily="18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66508" y="53052"/>
            <a:ext cx="323999" cy="3373058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7" name="1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52824" y="365552"/>
            <a:ext cx="736905" cy="237600"/>
          </a:xfrm>
          <a:prstGeom prst="rect">
            <a:avLst/>
          </a:prstGeom>
        </p:spPr>
      </p:pic>
      <p:sp>
        <p:nvSpPr>
          <p:cNvPr id="26" name="25 Rectángulo"/>
          <p:cNvSpPr/>
          <p:nvPr/>
        </p:nvSpPr>
        <p:spPr>
          <a:xfrm>
            <a:off x="28268" y="3426430"/>
            <a:ext cx="4544277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26 Rectángulo"/>
          <p:cNvSpPr/>
          <p:nvPr/>
        </p:nvSpPr>
        <p:spPr>
          <a:xfrm>
            <a:off x="4594847" y="3426430"/>
            <a:ext cx="86732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8" name="27 Rectángulo"/>
          <p:cNvSpPr/>
          <p:nvPr/>
        </p:nvSpPr>
        <p:spPr>
          <a:xfrm>
            <a:off x="4705963" y="3426430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9" name="28 Rectángulo"/>
          <p:cNvSpPr/>
          <p:nvPr/>
        </p:nvSpPr>
        <p:spPr>
          <a:xfrm>
            <a:off x="4782631" y="3426112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" name="29 Rectángulo"/>
          <p:cNvSpPr/>
          <p:nvPr/>
        </p:nvSpPr>
        <p:spPr>
          <a:xfrm>
            <a:off x="4854518" y="3426111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1" name="30 Rectángulo"/>
          <p:cNvSpPr/>
          <p:nvPr/>
        </p:nvSpPr>
        <p:spPr>
          <a:xfrm>
            <a:off x="4929927" y="3426110"/>
            <a:ext cx="433524" cy="14494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" name="3 Marcador de texto"/>
          <p:cNvSpPr>
            <a:spLocks noGrp="1"/>
          </p:cNvSpPr>
          <p:nvPr>
            <p:ph type="body" sz="half" idx="13" hasCustomPrompt="1"/>
          </p:nvPr>
        </p:nvSpPr>
        <p:spPr>
          <a:xfrm>
            <a:off x="4929927" y="3434736"/>
            <a:ext cx="433524" cy="1443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6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defRPr>
            </a:lvl1pPr>
            <a:lvl2pPr marL="257175" indent="0">
              <a:buNone/>
              <a:defRPr sz="700"/>
            </a:lvl2pPr>
            <a:lvl3pPr marL="514350" indent="0">
              <a:buNone/>
              <a:defRPr sz="600"/>
            </a:lvl3pPr>
            <a:lvl4pPr marL="771525" indent="0">
              <a:buNone/>
              <a:defRPr sz="500"/>
            </a:lvl4pPr>
            <a:lvl5pPr marL="1028700" indent="0">
              <a:buNone/>
              <a:defRPr sz="500"/>
            </a:lvl5pPr>
            <a:lvl6pPr marL="1285875" indent="0">
              <a:buNone/>
              <a:defRPr sz="500"/>
            </a:lvl6pPr>
            <a:lvl7pPr marL="1543050" indent="0">
              <a:buNone/>
              <a:defRPr sz="500"/>
            </a:lvl7pPr>
            <a:lvl8pPr marL="1800225" indent="0">
              <a:buNone/>
              <a:defRPr sz="500"/>
            </a:lvl8pPr>
            <a:lvl9pPr marL="2057400" indent="0">
              <a:buNone/>
              <a:defRPr sz="500"/>
            </a:lvl9pPr>
          </a:lstStyle>
          <a:p>
            <a:pPr lvl="0"/>
            <a:r>
              <a:rPr lang="es-ES" dirty="0"/>
              <a:t>6</a:t>
            </a:r>
          </a:p>
        </p:txBody>
      </p:sp>
      <p:sp>
        <p:nvSpPr>
          <p:cNvPr id="34" name="6 Marcador de texto"/>
          <p:cNvSpPr>
            <a:spLocks noGrp="1"/>
          </p:cNvSpPr>
          <p:nvPr>
            <p:ph type="body" sz="quarter" idx="19" hasCustomPrompt="1"/>
          </p:nvPr>
        </p:nvSpPr>
        <p:spPr>
          <a:xfrm>
            <a:off x="94083" y="3433752"/>
            <a:ext cx="4473914" cy="12380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r">
              <a:buNone/>
              <a:defRPr sz="600" b="1" baseline="0">
                <a:solidFill>
                  <a:schemeClr val="bg1"/>
                </a:solidFill>
                <a:effectLst/>
                <a:latin typeface="Constantia" pitchFamily="18" charset="0"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/>
              <a:t>Título de presentación / Oficina Asesora de Planeación</a:t>
            </a:r>
          </a:p>
        </p:txBody>
      </p:sp>
      <p:grpSp>
        <p:nvGrpSpPr>
          <p:cNvPr id="23" name="22 Grupo"/>
          <p:cNvGrpSpPr/>
          <p:nvPr userDrawn="1"/>
        </p:nvGrpSpPr>
        <p:grpSpPr>
          <a:xfrm>
            <a:off x="3676196" y="52873"/>
            <a:ext cx="1653694" cy="914402"/>
            <a:chOff x="3636441" y="116481"/>
            <a:chExt cx="1653694" cy="914402"/>
          </a:xfrm>
        </p:grpSpPr>
        <p:sp>
          <p:nvSpPr>
            <p:cNvPr id="24" name="23 Triángulo rectángulo"/>
            <p:cNvSpPr/>
            <p:nvPr userDrawn="1"/>
          </p:nvSpPr>
          <p:spPr>
            <a:xfrm rot="10800000">
              <a:off x="4375735" y="116483"/>
              <a:ext cx="914400" cy="914400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5" name="24 Triángulo rectángulo"/>
            <p:cNvSpPr/>
            <p:nvPr userDrawn="1"/>
          </p:nvSpPr>
          <p:spPr>
            <a:xfrm rot="10800000">
              <a:off x="3636441" y="116481"/>
              <a:ext cx="1653694" cy="603624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pic>
        <p:nvPicPr>
          <p:cNvPr id="33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6"/>
          <a:stretch/>
        </p:blipFill>
        <p:spPr bwMode="auto">
          <a:xfrm>
            <a:off x="4694087" y="72033"/>
            <a:ext cx="561989" cy="258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5" r="34739"/>
          <a:stretch/>
        </p:blipFill>
        <p:spPr bwMode="auto">
          <a:xfrm>
            <a:off x="3511475" y="154941"/>
            <a:ext cx="554856" cy="155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EJVELASCOA\Pictures\OTROS\Logo INPEC (AzulTransp)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497" y="137691"/>
            <a:ext cx="497716" cy="160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212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">
    <p:bg>
      <p:bgPr>
        <a:solidFill>
          <a:srgbClr val="0043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65301" y="45428"/>
            <a:ext cx="5256584" cy="34929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</a:endParaRPr>
          </a:p>
        </p:txBody>
      </p:sp>
      <p:grpSp>
        <p:nvGrpSpPr>
          <p:cNvPr id="3" name="2 Grupo"/>
          <p:cNvGrpSpPr/>
          <p:nvPr/>
        </p:nvGrpSpPr>
        <p:grpSpPr>
          <a:xfrm rot="10800000">
            <a:off x="85683" y="2616166"/>
            <a:ext cx="1653694" cy="914402"/>
            <a:chOff x="3636441" y="116481"/>
            <a:chExt cx="1653694" cy="914402"/>
          </a:xfrm>
        </p:grpSpPr>
        <p:sp>
          <p:nvSpPr>
            <p:cNvPr id="13" name="12 Triángulo rectángulo"/>
            <p:cNvSpPr/>
            <p:nvPr userDrawn="1"/>
          </p:nvSpPr>
          <p:spPr>
            <a:xfrm rot="10800000">
              <a:off x="4375735" y="116483"/>
              <a:ext cx="914400" cy="914400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4" name="13 Triángulo rectángulo"/>
            <p:cNvSpPr/>
            <p:nvPr userDrawn="1"/>
          </p:nvSpPr>
          <p:spPr>
            <a:xfrm rot="10800000">
              <a:off x="3636441" y="116481"/>
              <a:ext cx="1653694" cy="603624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2" name="1 Rectángulo"/>
          <p:cNvSpPr/>
          <p:nvPr/>
        </p:nvSpPr>
        <p:spPr>
          <a:xfrm>
            <a:off x="65301" y="1296169"/>
            <a:ext cx="527240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0" cap="none" spc="0" dirty="0">
                <a:ln w="18415" cmpd="sng">
                  <a:noFill/>
                  <a:prstDash val="solid"/>
                </a:ln>
                <a:solidFill>
                  <a:srgbClr val="00435A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Constantia" pitchFamily="18" charset="0"/>
              </a:rPr>
              <a:t>¡Gracias!</a:t>
            </a:r>
          </a:p>
        </p:txBody>
      </p:sp>
      <p:sp>
        <p:nvSpPr>
          <p:cNvPr id="24" name="23 Rectángulo"/>
          <p:cNvSpPr/>
          <p:nvPr/>
        </p:nvSpPr>
        <p:spPr>
          <a:xfrm>
            <a:off x="1855474" y="3189863"/>
            <a:ext cx="175637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600" b="0" cap="none" spc="0" dirty="0">
                <a:ln w="18415" cmpd="sng">
                  <a:noFill/>
                  <a:prstDash val="solid"/>
                </a:ln>
                <a:solidFill>
                  <a:srgbClr val="00435A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Constantia" pitchFamily="18" charset="0"/>
              </a:rPr>
              <a:t>www.inpec.gov.co</a:t>
            </a:r>
          </a:p>
        </p:txBody>
      </p:sp>
      <p:sp>
        <p:nvSpPr>
          <p:cNvPr id="25" name="3 Marcador de texto"/>
          <p:cNvSpPr>
            <a:spLocks noGrp="1"/>
          </p:cNvSpPr>
          <p:nvPr>
            <p:ph type="body" sz="half" idx="12" hasCustomPrompt="1"/>
          </p:nvPr>
        </p:nvSpPr>
        <p:spPr>
          <a:xfrm>
            <a:off x="65301" y="1851761"/>
            <a:ext cx="5256584" cy="28803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ctr">
              <a:buNone/>
              <a:defRPr sz="900" b="1" baseline="0">
                <a:solidFill>
                  <a:schemeClr val="tx1"/>
                </a:solidFill>
                <a:effectLst/>
                <a:latin typeface="Constantia" pitchFamily="18" charset="0"/>
              </a:defRPr>
            </a:lvl1pPr>
            <a:lvl2pPr marL="257175" indent="0">
              <a:buNone/>
              <a:defRPr sz="700"/>
            </a:lvl2pPr>
            <a:lvl3pPr marL="514350" indent="0">
              <a:buNone/>
              <a:defRPr sz="600"/>
            </a:lvl3pPr>
            <a:lvl4pPr marL="771525" indent="0">
              <a:buNone/>
              <a:defRPr sz="500"/>
            </a:lvl4pPr>
            <a:lvl5pPr marL="1028700" indent="0">
              <a:buNone/>
              <a:defRPr sz="500"/>
            </a:lvl5pPr>
            <a:lvl6pPr marL="1285875" indent="0">
              <a:buNone/>
              <a:defRPr sz="500"/>
            </a:lvl6pPr>
            <a:lvl7pPr marL="1543050" indent="0">
              <a:buNone/>
              <a:defRPr sz="500"/>
            </a:lvl7pPr>
            <a:lvl8pPr marL="1800225" indent="0">
              <a:buNone/>
              <a:defRPr sz="500"/>
            </a:lvl8pPr>
            <a:lvl9pPr marL="2057400" indent="0">
              <a:buNone/>
              <a:defRPr sz="500"/>
            </a:lvl9pPr>
          </a:lstStyle>
          <a:p>
            <a:pPr lvl="0"/>
            <a:r>
              <a:rPr lang="es-ES" dirty="0" err="1"/>
              <a:t>xxxxxxxxx</a:t>
            </a:r>
            <a:r>
              <a:rPr lang="es-ES" dirty="0"/>
              <a:t> @inpec.gov.co</a:t>
            </a:r>
          </a:p>
        </p:txBody>
      </p:sp>
      <p:grpSp>
        <p:nvGrpSpPr>
          <p:cNvPr id="15" name="14 Grupo"/>
          <p:cNvGrpSpPr/>
          <p:nvPr userDrawn="1"/>
        </p:nvGrpSpPr>
        <p:grpSpPr>
          <a:xfrm>
            <a:off x="3676196" y="52873"/>
            <a:ext cx="1653694" cy="914402"/>
            <a:chOff x="3636441" y="116481"/>
            <a:chExt cx="1653694" cy="914402"/>
          </a:xfrm>
        </p:grpSpPr>
        <p:sp>
          <p:nvSpPr>
            <p:cNvPr id="16" name="15 Triángulo rectángulo"/>
            <p:cNvSpPr/>
            <p:nvPr userDrawn="1"/>
          </p:nvSpPr>
          <p:spPr>
            <a:xfrm rot="10800000">
              <a:off x="4375735" y="116483"/>
              <a:ext cx="914400" cy="914400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7" name="16 Triángulo rectángulo"/>
            <p:cNvSpPr/>
            <p:nvPr userDrawn="1"/>
          </p:nvSpPr>
          <p:spPr>
            <a:xfrm rot="10800000">
              <a:off x="3636441" y="116481"/>
              <a:ext cx="1653694" cy="603624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pic>
        <p:nvPicPr>
          <p:cNvPr id="18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6"/>
          <a:stretch/>
        </p:blipFill>
        <p:spPr bwMode="auto">
          <a:xfrm>
            <a:off x="4694087" y="72033"/>
            <a:ext cx="561989" cy="258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5" r="34739"/>
          <a:stretch/>
        </p:blipFill>
        <p:spPr bwMode="auto">
          <a:xfrm>
            <a:off x="3511475" y="154941"/>
            <a:ext cx="554856" cy="155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C:\Users\EJVELASCOA\Pictures\OTROS\Logo INPEC (AzulTransp)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497" y="137691"/>
            <a:ext cx="497716" cy="160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038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TEMA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1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733" y="71859"/>
            <a:ext cx="5255207" cy="3456732"/>
          </a:xfrm>
          <a:prstGeom prst="rect">
            <a:avLst/>
          </a:prstGeom>
        </p:spPr>
      </p:pic>
      <p:sp>
        <p:nvSpPr>
          <p:cNvPr id="18" name="Diagrama de flujo: operación manual 53"/>
          <p:cNvSpPr/>
          <p:nvPr userDrawn="1"/>
        </p:nvSpPr>
        <p:spPr>
          <a:xfrm rot="5400000">
            <a:off x="2049158" y="321671"/>
            <a:ext cx="3168377" cy="3389181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0" name="Imagen 1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</a:extLst>
          </a:blip>
          <a:srcRect l="23394" t="8515" r="38303" b="6872"/>
          <a:stretch/>
        </p:blipFill>
        <p:spPr>
          <a:xfrm rot="1451468">
            <a:off x="1223643" y="226195"/>
            <a:ext cx="1360535" cy="2924814"/>
          </a:xfrm>
          <a:prstGeom prst="rect">
            <a:avLst/>
          </a:prstGeom>
          <a:effectLst/>
        </p:spPr>
      </p:pic>
      <p:pic>
        <p:nvPicPr>
          <p:cNvPr id="46" name="45 Imagen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89" y="157302"/>
            <a:ext cx="736905" cy="237600"/>
          </a:xfrm>
          <a:prstGeom prst="rect">
            <a:avLst/>
          </a:prstGeom>
        </p:spPr>
      </p:pic>
      <p:sp>
        <p:nvSpPr>
          <p:cNvPr id="24" name="9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2975931" y="1800225"/>
            <a:ext cx="2316694" cy="336349"/>
          </a:xfrm>
          <a:prstGeom prst="rect">
            <a:avLst/>
          </a:prstGeom>
        </p:spPr>
        <p:txBody>
          <a:bodyPr anchor="ctr"/>
          <a:lstStyle>
            <a:lvl1pPr marL="0" indent="0" algn="just">
              <a:buNone/>
              <a:defRPr sz="800" b="1">
                <a:solidFill>
                  <a:srgbClr val="00435A"/>
                </a:solidFill>
                <a:latin typeface="Constantia" pitchFamily="18" charset="0"/>
              </a:defRPr>
            </a:lvl1pPr>
            <a:lvl2pPr>
              <a:defRPr sz="700">
                <a:latin typeface="Constantia" pitchFamily="18" charset="0"/>
              </a:defRPr>
            </a:lvl2pPr>
            <a:lvl3pPr>
              <a:defRPr sz="700">
                <a:latin typeface="Constantia" pitchFamily="18" charset="0"/>
              </a:defRPr>
            </a:lvl3pPr>
            <a:lvl4pPr>
              <a:defRPr sz="700">
                <a:latin typeface="Constantia" pitchFamily="18" charset="0"/>
              </a:defRPr>
            </a:lvl4pPr>
            <a:lvl5pPr>
              <a:defRPr sz="700">
                <a:latin typeface="Constantia" pitchFamily="18" charset="0"/>
              </a:defRPr>
            </a:lvl5pPr>
          </a:lstStyle>
          <a:p>
            <a:pPr lvl="0"/>
            <a:r>
              <a:rPr lang="es-ES" dirty="0"/>
              <a:t>Haga clic para modificar el estilo de texto del </a:t>
            </a:r>
            <a:r>
              <a:rPr lang="es-ES" dirty="0" smtClean="0"/>
              <a:t>patrón (Constantia 12)</a:t>
            </a:r>
            <a:endParaRPr lang="es-ES" dirty="0"/>
          </a:p>
        </p:txBody>
      </p:sp>
      <p:pic>
        <p:nvPicPr>
          <p:cNvPr id="22" name="Picture 5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6"/>
          <a:stretch/>
        </p:blipFill>
        <p:spPr bwMode="auto">
          <a:xfrm>
            <a:off x="959490" y="71859"/>
            <a:ext cx="2247900" cy="2012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Elipse"/>
          <p:cNvSpPr/>
          <p:nvPr userDrawn="1"/>
        </p:nvSpPr>
        <p:spPr>
          <a:xfrm>
            <a:off x="1260177" y="75858"/>
            <a:ext cx="1656184" cy="16523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9" name="Elipse 16"/>
          <p:cNvSpPr/>
          <p:nvPr userDrawn="1"/>
        </p:nvSpPr>
        <p:spPr>
          <a:xfrm>
            <a:off x="75227" y="1408435"/>
            <a:ext cx="2008213" cy="2008081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" name="Arco de bloque 17"/>
          <p:cNvSpPr/>
          <p:nvPr userDrawn="1"/>
        </p:nvSpPr>
        <p:spPr>
          <a:xfrm flipH="1">
            <a:off x="649739" y="1943982"/>
            <a:ext cx="956368" cy="912884"/>
          </a:xfrm>
          <a:prstGeom prst="blockArc">
            <a:avLst>
              <a:gd name="adj1" fmla="val 10800000"/>
              <a:gd name="adj2" fmla="val 5495458"/>
              <a:gd name="adj3" fmla="val 1085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36" name="Arco de bloque 19"/>
          <p:cNvSpPr/>
          <p:nvPr userDrawn="1"/>
        </p:nvSpPr>
        <p:spPr>
          <a:xfrm flipH="1">
            <a:off x="510469" y="1805790"/>
            <a:ext cx="1234750" cy="1184769"/>
          </a:xfrm>
          <a:prstGeom prst="blockArc">
            <a:avLst>
              <a:gd name="adj1" fmla="val 13538626"/>
              <a:gd name="adj2" fmla="val 5495458"/>
              <a:gd name="adj3" fmla="val 10855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37" name="Arco de bloque 20"/>
          <p:cNvSpPr/>
          <p:nvPr userDrawn="1"/>
        </p:nvSpPr>
        <p:spPr>
          <a:xfrm flipH="1">
            <a:off x="371653" y="1685415"/>
            <a:ext cx="1508937" cy="1433667"/>
          </a:xfrm>
          <a:prstGeom prst="blockArc">
            <a:avLst>
              <a:gd name="adj1" fmla="val 14833535"/>
              <a:gd name="adj2" fmla="val 5517114"/>
              <a:gd name="adj3" fmla="val 8447"/>
            </a:avLst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39" name="Arco de bloque 21"/>
          <p:cNvSpPr/>
          <p:nvPr userDrawn="1"/>
        </p:nvSpPr>
        <p:spPr>
          <a:xfrm flipH="1">
            <a:off x="217572" y="1527936"/>
            <a:ext cx="1806127" cy="1743806"/>
          </a:xfrm>
          <a:prstGeom prst="blockArc">
            <a:avLst>
              <a:gd name="adj1" fmla="val 16210643"/>
              <a:gd name="adj2" fmla="val 5517114"/>
              <a:gd name="adj3" fmla="val 8447"/>
            </a:avLst>
          </a:prstGeom>
          <a:solidFill>
            <a:srgbClr val="0070C0"/>
          </a:solidFill>
          <a:ln>
            <a:solidFill>
              <a:schemeClr val="tx2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</a:endParaRPr>
          </a:p>
        </p:txBody>
      </p:sp>
      <p:pic>
        <p:nvPicPr>
          <p:cNvPr id="40" name="Imagen 2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73" y="2123242"/>
            <a:ext cx="565742" cy="5657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2" name="Elipse 23"/>
          <p:cNvSpPr/>
          <p:nvPr userDrawn="1"/>
        </p:nvSpPr>
        <p:spPr>
          <a:xfrm>
            <a:off x="1598857" y="2759736"/>
            <a:ext cx="682157" cy="683694"/>
          </a:xfrm>
          <a:prstGeom prst="ellipse">
            <a:avLst/>
          </a:prstGeom>
          <a:solidFill>
            <a:schemeClr val="tx2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4" name="Rectángulo 26"/>
          <p:cNvSpPr/>
          <p:nvPr userDrawn="1"/>
        </p:nvSpPr>
        <p:spPr>
          <a:xfrm>
            <a:off x="1693918" y="2748523"/>
            <a:ext cx="4619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0" cap="none" spc="0" dirty="0" smtClean="0">
                <a:ln w="0"/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nstantia" panose="02030602050306030303" pitchFamily="18" charset="0"/>
              </a:rPr>
              <a:t>6</a:t>
            </a:r>
            <a:endParaRPr lang="es-ES" sz="4000" b="0" cap="none" spc="0" dirty="0">
              <a:ln w="0"/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44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4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04813" y="1119188"/>
            <a:ext cx="4591050" cy="7715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09625" y="2039938"/>
            <a:ext cx="3781425" cy="9207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269875" y="3336925"/>
            <a:ext cx="1260475" cy="192088"/>
          </a:xfrm>
          <a:prstGeom prst="rect">
            <a:avLst/>
          </a:prstGeom>
        </p:spPr>
        <p:txBody>
          <a:bodyPr/>
          <a:lstStyle/>
          <a:p>
            <a:fld id="{292B99AA-0EFA-4828-8265-87790686E805}" type="datetimeFigureOut">
              <a:rPr lang="es-CO" smtClean="0"/>
              <a:t>5/07/2017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844675" y="3336925"/>
            <a:ext cx="1711325" cy="192088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870325" y="3336925"/>
            <a:ext cx="1260475" cy="192088"/>
          </a:xfrm>
          <a:prstGeom prst="rect">
            <a:avLst/>
          </a:prstGeom>
        </p:spPr>
        <p:txBody>
          <a:bodyPr/>
          <a:lstStyle/>
          <a:p>
            <a:fld id="{095E60E6-2CAA-4B40-B493-B922E4F16A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794819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9875" y="144463"/>
            <a:ext cx="4860925" cy="60007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9875" y="839788"/>
            <a:ext cx="4860925" cy="23764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269875" y="3336925"/>
            <a:ext cx="1260475" cy="192088"/>
          </a:xfrm>
          <a:prstGeom prst="rect">
            <a:avLst/>
          </a:prstGeom>
        </p:spPr>
        <p:txBody>
          <a:bodyPr/>
          <a:lstStyle/>
          <a:p>
            <a:fld id="{292B99AA-0EFA-4828-8265-87790686E805}" type="datetimeFigureOut">
              <a:rPr lang="es-CO" smtClean="0"/>
              <a:t>5/07/2017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844675" y="3336925"/>
            <a:ext cx="1711325" cy="192088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870325" y="3336925"/>
            <a:ext cx="1260475" cy="192088"/>
          </a:xfrm>
          <a:prstGeom prst="rect">
            <a:avLst/>
          </a:prstGeom>
        </p:spPr>
        <p:txBody>
          <a:bodyPr/>
          <a:lstStyle/>
          <a:p>
            <a:fld id="{095E60E6-2CAA-4B40-B493-B922E4F16A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393483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7038" y="2312988"/>
            <a:ext cx="4589462" cy="71596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27038" y="1525588"/>
            <a:ext cx="4589462" cy="7874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269875" y="3336925"/>
            <a:ext cx="1260475" cy="192088"/>
          </a:xfrm>
          <a:prstGeom prst="rect">
            <a:avLst/>
          </a:prstGeom>
        </p:spPr>
        <p:txBody>
          <a:bodyPr/>
          <a:lstStyle/>
          <a:p>
            <a:fld id="{292B99AA-0EFA-4828-8265-87790686E805}" type="datetimeFigureOut">
              <a:rPr lang="es-CO" smtClean="0"/>
              <a:t>5/07/2017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844675" y="3336925"/>
            <a:ext cx="1711325" cy="192088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870325" y="3336925"/>
            <a:ext cx="1260475" cy="192088"/>
          </a:xfrm>
          <a:prstGeom prst="rect">
            <a:avLst/>
          </a:prstGeom>
        </p:spPr>
        <p:txBody>
          <a:bodyPr/>
          <a:lstStyle/>
          <a:p>
            <a:fld id="{095E60E6-2CAA-4B40-B493-B922E4F16A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426358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9875" y="144463"/>
            <a:ext cx="4860925" cy="60007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69875" y="839788"/>
            <a:ext cx="2354263" cy="237648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776538" y="839788"/>
            <a:ext cx="2354262" cy="237648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269875" y="3336925"/>
            <a:ext cx="1260475" cy="192088"/>
          </a:xfrm>
          <a:prstGeom prst="rect">
            <a:avLst/>
          </a:prstGeom>
        </p:spPr>
        <p:txBody>
          <a:bodyPr/>
          <a:lstStyle/>
          <a:p>
            <a:fld id="{292B99AA-0EFA-4828-8265-87790686E805}" type="datetimeFigureOut">
              <a:rPr lang="es-CO" smtClean="0"/>
              <a:t>5/07/2017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844675" y="3336925"/>
            <a:ext cx="1711325" cy="192088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870325" y="3336925"/>
            <a:ext cx="1260475" cy="192088"/>
          </a:xfrm>
          <a:prstGeom prst="rect">
            <a:avLst/>
          </a:prstGeom>
        </p:spPr>
        <p:txBody>
          <a:bodyPr/>
          <a:lstStyle/>
          <a:p>
            <a:fld id="{095E60E6-2CAA-4B40-B493-B922E4F16A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456906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9875" y="144463"/>
            <a:ext cx="4860925" cy="600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69875" y="806450"/>
            <a:ext cx="2386013" cy="3349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69875" y="1141413"/>
            <a:ext cx="2386013" cy="207486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2743200" y="806450"/>
            <a:ext cx="2387600" cy="3349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743200" y="1141413"/>
            <a:ext cx="2387600" cy="207486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269875" y="3336925"/>
            <a:ext cx="1260475" cy="192088"/>
          </a:xfrm>
          <a:prstGeom prst="rect">
            <a:avLst/>
          </a:prstGeom>
        </p:spPr>
        <p:txBody>
          <a:bodyPr/>
          <a:lstStyle/>
          <a:p>
            <a:fld id="{292B99AA-0EFA-4828-8265-87790686E805}" type="datetimeFigureOut">
              <a:rPr lang="es-CO" smtClean="0"/>
              <a:t>5/07/2017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844675" y="3336925"/>
            <a:ext cx="1711325" cy="192088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870325" y="3336925"/>
            <a:ext cx="1260475" cy="192088"/>
          </a:xfrm>
          <a:prstGeom prst="rect">
            <a:avLst/>
          </a:prstGeom>
        </p:spPr>
        <p:txBody>
          <a:bodyPr/>
          <a:lstStyle/>
          <a:p>
            <a:fld id="{095E60E6-2CAA-4B40-B493-B922E4F16A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170632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9875" y="144463"/>
            <a:ext cx="4860925" cy="60007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269875" y="3336925"/>
            <a:ext cx="1260475" cy="192088"/>
          </a:xfrm>
          <a:prstGeom prst="rect">
            <a:avLst/>
          </a:prstGeom>
        </p:spPr>
        <p:txBody>
          <a:bodyPr/>
          <a:lstStyle/>
          <a:p>
            <a:fld id="{292B99AA-0EFA-4828-8265-87790686E805}" type="datetimeFigureOut">
              <a:rPr lang="es-CO" smtClean="0"/>
              <a:t>5/07/2017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844675" y="3336925"/>
            <a:ext cx="1711325" cy="192088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870325" y="3336925"/>
            <a:ext cx="1260475" cy="192088"/>
          </a:xfrm>
          <a:prstGeom prst="rect">
            <a:avLst/>
          </a:prstGeom>
        </p:spPr>
        <p:txBody>
          <a:bodyPr/>
          <a:lstStyle/>
          <a:p>
            <a:fld id="{095E60E6-2CAA-4B40-B493-B922E4F16A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372729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269875" y="3336925"/>
            <a:ext cx="1260475" cy="192088"/>
          </a:xfrm>
          <a:prstGeom prst="rect">
            <a:avLst/>
          </a:prstGeom>
        </p:spPr>
        <p:txBody>
          <a:bodyPr/>
          <a:lstStyle/>
          <a:p>
            <a:fld id="{292B99AA-0EFA-4828-8265-87790686E805}" type="datetimeFigureOut">
              <a:rPr lang="es-CO" smtClean="0"/>
              <a:t>5/07/2017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844675" y="3336925"/>
            <a:ext cx="1711325" cy="192088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870325" y="3336925"/>
            <a:ext cx="1260475" cy="192088"/>
          </a:xfrm>
          <a:prstGeom prst="rect">
            <a:avLst/>
          </a:prstGeom>
        </p:spPr>
        <p:txBody>
          <a:bodyPr/>
          <a:lstStyle/>
          <a:p>
            <a:fld id="{095E60E6-2CAA-4B40-B493-B922E4F16A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54963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 userDrawn="1"/>
        </p:nvSpPr>
        <p:spPr>
          <a:xfrm>
            <a:off x="46251" y="45428"/>
            <a:ext cx="5298150" cy="35253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19 Rectángulo"/>
          <p:cNvSpPr/>
          <p:nvPr userDrawn="1"/>
        </p:nvSpPr>
        <p:spPr>
          <a:xfrm>
            <a:off x="46251" y="45428"/>
            <a:ext cx="5298150" cy="35253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s-CO"/>
          </a:p>
        </p:txBody>
      </p:sp>
      <p:pic>
        <p:nvPicPr>
          <p:cNvPr id="120" name="Picture 2" descr="C:\Users\EJVELASCOA\Pictures\OTROS\DD 253.pn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565" y="601405"/>
            <a:ext cx="2451100" cy="2451100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66 Rectángulo"/>
          <p:cNvSpPr/>
          <p:nvPr/>
        </p:nvSpPr>
        <p:spPr>
          <a:xfrm>
            <a:off x="48741" y="250970"/>
            <a:ext cx="3227660" cy="19099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8" name="67 Rectángulo"/>
          <p:cNvSpPr/>
          <p:nvPr/>
        </p:nvSpPr>
        <p:spPr>
          <a:xfrm>
            <a:off x="91977" y="172507"/>
            <a:ext cx="3256432" cy="227485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6" name="45 Rectángulo"/>
          <p:cNvSpPr/>
          <p:nvPr userDrawn="1"/>
        </p:nvSpPr>
        <p:spPr>
          <a:xfrm>
            <a:off x="48742" y="250970"/>
            <a:ext cx="3227660" cy="19099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s-CO"/>
          </a:p>
        </p:txBody>
      </p:sp>
      <p:sp>
        <p:nvSpPr>
          <p:cNvPr id="48" name="47 Rectángulo"/>
          <p:cNvSpPr/>
          <p:nvPr userDrawn="1"/>
        </p:nvSpPr>
        <p:spPr>
          <a:xfrm>
            <a:off x="91977" y="172510"/>
            <a:ext cx="3256432" cy="227485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s-CO"/>
          </a:p>
        </p:txBody>
      </p:sp>
      <p:grpSp>
        <p:nvGrpSpPr>
          <p:cNvPr id="47" name="46 Grupo"/>
          <p:cNvGrpSpPr/>
          <p:nvPr userDrawn="1"/>
        </p:nvGrpSpPr>
        <p:grpSpPr>
          <a:xfrm>
            <a:off x="3676196" y="52873"/>
            <a:ext cx="1653694" cy="914402"/>
            <a:chOff x="3636441" y="116481"/>
            <a:chExt cx="1653694" cy="914402"/>
          </a:xfrm>
        </p:grpSpPr>
        <p:sp>
          <p:nvSpPr>
            <p:cNvPr id="57" name="56 Triángulo rectángulo"/>
            <p:cNvSpPr/>
            <p:nvPr userDrawn="1"/>
          </p:nvSpPr>
          <p:spPr>
            <a:xfrm rot="10800000">
              <a:off x="4375735" y="116483"/>
              <a:ext cx="914400" cy="914400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59" name="58 Triángulo rectángulo"/>
            <p:cNvSpPr/>
            <p:nvPr userDrawn="1"/>
          </p:nvSpPr>
          <p:spPr>
            <a:xfrm rot="10800000">
              <a:off x="3636441" y="116481"/>
              <a:ext cx="1653694" cy="603624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pic>
        <p:nvPicPr>
          <p:cNvPr id="61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6"/>
          <a:stretch/>
        </p:blipFill>
        <p:spPr bwMode="auto">
          <a:xfrm>
            <a:off x="4694087" y="72033"/>
            <a:ext cx="561989" cy="258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5" r="34739"/>
          <a:stretch/>
        </p:blipFill>
        <p:spPr bwMode="auto">
          <a:xfrm>
            <a:off x="3511475" y="154941"/>
            <a:ext cx="554856" cy="155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5" descr="C:\Users\EJVELASCOA\Pictures\OTROS\Logo INPEC (AzulTransp)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497" y="137691"/>
            <a:ext cx="497716" cy="160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68 CuadroTexto"/>
          <p:cNvSpPr txBox="1"/>
          <p:nvPr userDrawn="1"/>
        </p:nvSpPr>
        <p:spPr>
          <a:xfrm>
            <a:off x="180057" y="163141"/>
            <a:ext cx="8290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Contenido</a:t>
            </a:r>
            <a:endParaRPr lang="es-C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grpSp>
        <p:nvGrpSpPr>
          <p:cNvPr id="77" name="32 Grupo"/>
          <p:cNvGrpSpPr/>
          <p:nvPr userDrawn="1"/>
        </p:nvGrpSpPr>
        <p:grpSpPr>
          <a:xfrm rot="10800000">
            <a:off x="73611" y="2513120"/>
            <a:ext cx="1388366" cy="914402"/>
            <a:chOff x="1386473" y="346285"/>
            <a:chExt cx="1653694" cy="914402"/>
          </a:xfrm>
        </p:grpSpPr>
        <p:sp>
          <p:nvSpPr>
            <p:cNvPr id="78" name="33 Triángulo rectángulo"/>
            <p:cNvSpPr/>
            <p:nvPr userDrawn="1"/>
          </p:nvSpPr>
          <p:spPr>
            <a:xfrm rot="10800000">
              <a:off x="2125767" y="346287"/>
              <a:ext cx="914400" cy="914400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9" name="34 Triángulo rectángulo"/>
            <p:cNvSpPr/>
            <p:nvPr userDrawn="1"/>
          </p:nvSpPr>
          <p:spPr>
            <a:xfrm rot="10800000">
              <a:off x="1386473" y="346285"/>
              <a:ext cx="1653694" cy="603624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sp>
        <p:nvSpPr>
          <p:cNvPr id="81" name="80 Rectángulo"/>
          <p:cNvSpPr/>
          <p:nvPr userDrawn="1"/>
        </p:nvSpPr>
        <p:spPr>
          <a:xfrm>
            <a:off x="28268" y="3426430"/>
            <a:ext cx="4544277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2" name="81 Rectángulo"/>
          <p:cNvSpPr/>
          <p:nvPr userDrawn="1"/>
        </p:nvSpPr>
        <p:spPr>
          <a:xfrm>
            <a:off x="4594847" y="3426430"/>
            <a:ext cx="86732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3" name="82 Rectángulo"/>
          <p:cNvSpPr/>
          <p:nvPr userDrawn="1"/>
        </p:nvSpPr>
        <p:spPr>
          <a:xfrm>
            <a:off x="4705963" y="3426430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4" name="83 Rectángulo"/>
          <p:cNvSpPr/>
          <p:nvPr userDrawn="1"/>
        </p:nvSpPr>
        <p:spPr>
          <a:xfrm>
            <a:off x="4782631" y="3426112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5" name="84 Rectángulo"/>
          <p:cNvSpPr/>
          <p:nvPr userDrawn="1"/>
        </p:nvSpPr>
        <p:spPr>
          <a:xfrm>
            <a:off x="4854518" y="3426111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6" name="85 Rectángulo"/>
          <p:cNvSpPr/>
          <p:nvPr userDrawn="1"/>
        </p:nvSpPr>
        <p:spPr>
          <a:xfrm>
            <a:off x="4929927" y="3426110"/>
            <a:ext cx="433524" cy="14494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7" name="3 Marcador de texto"/>
          <p:cNvSpPr>
            <a:spLocks noGrp="1"/>
          </p:cNvSpPr>
          <p:nvPr>
            <p:ph type="body" sz="half" idx="13" hasCustomPrompt="1"/>
          </p:nvPr>
        </p:nvSpPr>
        <p:spPr>
          <a:xfrm>
            <a:off x="4929927" y="3434736"/>
            <a:ext cx="433524" cy="1443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6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defRPr>
            </a:lvl1pPr>
            <a:lvl2pPr marL="257175" indent="0">
              <a:buNone/>
              <a:defRPr sz="700"/>
            </a:lvl2pPr>
            <a:lvl3pPr marL="514350" indent="0">
              <a:buNone/>
              <a:defRPr sz="600"/>
            </a:lvl3pPr>
            <a:lvl4pPr marL="771525" indent="0">
              <a:buNone/>
              <a:defRPr sz="500"/>
            </a:lvl4pPr>
            <a:lvl5pPr marL="1028700" indent="0">
              <a:buNone/>
              <a:defRPr sz="500"/>
            </a:lvl5pPr>
            <a:lvl6pPr marL="1285875" indent="0">
              <a:buNone/>
              <a:defRPr sz="500"/>
            </a:lvl6pPr>
            <a:lvl7pPr marL="1543050" indent="0">
              <a:buNone/>
              <a:defRPr sz="500"/>
            </a:lvl7pPr>
            <a:lvl8pPr marL="1800225" indent="0">
              <a:buNone/>
              <a:defRPr sz="500"/>
            </a:lvl8pPr>
            <a:lvl9pPr marL="2057400" indent="0">
              <a:buNone/>
              <a:defRPr sz="500"/>
            </a:lvl9pPr>
          </a:lstStyle>
          <a:p>
            <a:pPr lvl="0"/>
            <a:r>
              <a:rPr lang="es-ES" dirty="0"/>
              <a:t>6</a:t>
            </a:r>
          </a:p>
        </p:txBody>
      </p:sp>
      <p:sp>
        <p:nvSpPr>
          <p:cNvPr id="88" name="6 Marcador de texto"/>
          <p:cNvSpPr>
            <a:spLocks noGrp="1"/>
          </p:cNvSpPr>
          <p:nvPr>
            <p:ph type="body" sz="quarter" idx="19" hasCustomPrompt="1"/>
          </p:nvPr>
        </p:nvSpPr>
        <p:spPr>
          <a:xfrm>
            <a:off x="94083" y="3433752"/>
            <a:ext cx="4473914" cy="12380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r">
              <a:buNone/>
              <a:defRPr sz="600" b="1" baseline="0">
                <a:solidFill>
                  <a:schemeClr val="bg1"/>
                </a:solidFill>
                <a:effectLst/>
                <a:latin typeface="Constantia" pitchFamily="18" charset="0"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/>
              <a:t>Título de presentación / Oficina Asesora de Planeación</a:t>
            </a:r>
          </a:p>
        </p:txBody>
      </p:sp>
      <p:grpSp>
        <p:nvGrpSpPr>
          <p:cNvPr id="94" name="82 Grupo"/>
          <p:cNvGrpSpPr/>
          <p:nvPr userDrawn="1"/>
        </p:nvGrpSpPr>
        <p:grpSpPr>
          <a:xfrm>
            <a:off x="1366305" y="2113962"/>
            <a:ext cx="406816" cy="523220"/>
            <a:chOff x="1167641" y="1147585"/>
            <a:chExt cx="406816" cy="523220"/>
          </a:xfrm>
        </p:grpSpPr>
        <p:sp>
          <p:nvSpPr>
            <p:cNvPr id="95" name="83 Elipse"/>
            <p:cNvSpPr/>
            <p:nvPr userDrawn="1"/>
          </p:nvSpPr>
          <p:spPr>
            <a:xfrm>
              <a:off x="1167641" y="1224161"/>
              <a:ext cx="406816" cy="432048"/>
            </a:xfrm>
            <a:prstGeom prst="ellipse">
              <a:avLst/>
            </a:prstGeom>
            <a:solidFill>
              <a:srgbClr val="00435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54000" h="254000"/>
              <a:bevelB w="254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96" name="84 Rectángulo"/>
            <p:cNvSpPr/>
            <p:nvPr userDrawn="1"/>
          </p:nvSpPr>
          <p:spPr>
            <a:xfrm>
              <a:off x="1197229" y="1147585"/>
              <a:ext cx="359394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2800" b="0" cap="none" spc="0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onstantia" pitchFamily="18" charset="0"/>
                </a:rPr>
                <a:t>2</a:t>
              </a:r>
              <a:endParaRPr lang="es-ES" sz="2800" b="0" cap="none" spc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endParaRPr>
            </a:p>
          </p:txBody>
        </p:sp>
      </p:grpSp>
      <p:sp>
        <p:nvSpPr>
          <p:cNvPr id="106" name="9 Marcador de texto"/>
          <p:cNvSpPr>
            <a:spLocks noGrp="1"/>
          </p:cNvSpPr>
          <p:nvPr>
            <p:ph type="body" sz="quarter" idx="27" hasCustomPrompt="1"/>
          </p:nvPr>
        </p:nvSpPr>
        <p:spPr>
          <a:xfrm>
            <a:off x="109475" y="2187218"/>
            <a:ext cx="1244068" cy="522653"/>
          </a:xfrm>
          <a:prstGeom prst="rect">
            <a:avLst/>
          </a:prstGeom>
        </p:spPr>
        <p:txBody>
          <a:bodyPr anchor="ctr"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 b="1" baseline="0">
                <a:solidFill>
                  <a:srgbClr val="00435A"/>
                </a:solidFill>
                <a:latin typeface="+mn-lt"/>
              </a:defRPr>
            </a:lvl1pPr>
            <a:lvl2pPr>
              <a:defRPr sz="700">
                <a:latin typeface="Constantia" pitchFamily="18" charset="0"/>
              </a:defRPr>
            </a:lvl2pPr>
            <a:lvl3pPr>
              <a:defRPr sz="700">
                <a:latin typeface="Constantia" pitchFamily="18" charset="0"/>
              </a:defRPr>
            </a:lvl3pPr>
            <a:lvl4pPr>
              <a:defRPr sz="700">
                <a:latin typeface="Constantia" pitchFamily="18" charset="0"/>
              </a:defRPr>
            </a:lvl4pPr>
            <a:lvl5pPr>
              <a:defRPr sz="700">
                <a:latin typeface="Constantia" pitchFamily="18" charset="0"/>
              </a:defRPr>
            </a:lvl5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08" name="107 Rectángulo"/>
          <p:cNvSpPr/>
          <p:nvPr userDrawn="1"/>
        </p:nvSpPr>
        <p:spPr>
          <a:xfrm>
            <a:off x="1519091" y="1016949"/>
            <a:ext cx="1047951" cy="97882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9" name="108 Rectángulo"/>
          <p:cNvSpPr/>
          <p:nvPr userDrawn="1"/>
        </p:nvSpPr>
        <p:spPr>
          <a:xfrm>
            <a:off x="2591243" y="2023072"/>
            <a:ext cx="1023750" cy="9788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0" name="109 Rectángulo"/>
          <p:cNvSpPr/>
          <p:nvPr userDrawn="1"/>
        </p:nvSpPr>
        <p:spPr>
          <a:xfrm>
            <a:off x="2591243" y="1239836"/>
            <a:ext cx="757166" cy="74911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1" name="110 Rectángulo"/>
          <p:cNvSpPr/>
          <p:nvPr userDrawn="1"/>
        </p:nvSpPr>
        <p:spPr>
          <a:xfrm>
            <a:off x="1809876" y="2013382"/>
            <a:ext cx="757166" cy="74911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2" name="2 Marcador de posición de imagen"/>
          <p:cNvSpPr>
            <a:spLocks noGrp="1"/>
          </p:cNvSpPr>
          <p:nvPr>
            <p:ph type="pic" sz="quarter" idx="14"/>
          </p:nvPr>
        </p:nvSpPr>
        <p:spPr>
          <a:xfrm>
            <a:off x="1519092" y="1023773"/>
            <a:ext cx="1042984" cy="971099"/>
          </a:xfrm>
          <a:prstGeom prst="rect">
            <a:avLst/>
          </a:prstGeom>
          <a:ln w="28575">
            <a:solidFill>
              <a:schemeClr val="accent5"/>
            </a:solidFill>
          </a:ln>
        </p:spPr>
        <p:txBody>
          <a:bodyPr/>
          <a:lstStyle>
            <a:lvl1pPr>
              <a:defRPr sz="600">
                <a:latin typeface="Constantia" pitchFamily="18" charset="0"/>
              </a:defRPr>
            </a:lvl1pPr>
          </a:lstStyle>
          <a:p>
            <a:r>
              <a:rPr lang="es-ES"/>
              <a:t>Haga clic en el icono para agregar una imagen</a:t>
            </a:r>
            <a:endParaRPr lang="es-CO" dirty="0"/>
          </a:p>
        </p:txBody>
      </p:sp>
      <p:sp>
        <p:nvSpPr>
          <p:cNvPr id="113" name="2 Marcador de posición de imagen"/>
          <p:cNvSpPr>
            <a:spLocks noGrp="1"/>
          </p:cNvSpPr>
          <p:nvPr>
            <p:ph type="pic" sz="quarter" idx="20"/>
          </p:nvPr>
        </p:nvSpPr>
        <p:spPr>
          <a:xfrm>
            <a:off x="2604821" y="2022875"/>
            <a:ext cx="1018179" cy="979024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/>
          <a:lstStyle>
            <a:lvl1pPr>
              <a:defRPr sz="600">
                <a:latin typeface="Constantia" pitchFamily="18" charset="0"/>
              </a:defRPr>
            </a:lvl1pPr>
          </a:lstStyle>
          <a:p>
            <a:r>
              <a:rPr lang="es-ES" dirty="0"/>
              <a:t>Haga clic en el icono para agregar una imagen</a:t>
            </a:r>
            <a:endParaRPr lang="es-CO" dirty="0"/>
          </a:p>
        </p:txBody>
      </p:sp>
      <p:sp>
        <p:nvSpPr>
          <p:cNvPr id="114" name="2 Marcador de posición de imagen"/>
          <p:cNvSpPr>
            <a:spLocks noGrp="1"/>
          </p:cNvSpPr>
          <p:nvPr>
            <p:ph type="pic" sz="quarter" idx="21"/>
          </p:nvPr>
        </p:nvSpPr>
        <p:spPr>
          <a:xfrm>
            <a:off x="2599571" y="1239836"/>
            <a:ext cx="748837" cy="747827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/>
          <a:lstStyle>
            <a:lvl1pPr>
              <a:defRPr sz="600">
                <a:latin typeface="Constantia" pitchFamily="18" charset="0"/>
              </a:defRPr>
            </a:lvl1pPr>
          </a:lstStyle>
          <a:p>
            <a:r>
              <a:rPr lang="es-ES" dirty="0"/>
              <a:t>Haga clic en el icono para agregar una imagen</a:t>
            </a:r>
            <a:endParaRPr lang="es-CO" dirty="0"/>
          </a:p>
        </p:txBody>
      </p:sp>
      <p:sp>
        <p:nvSpPr>
          <p:cNvPr id="115" name="2 Marcador de posición de imagen"/>
          <p:cNvSpPr>
            <a:spLocks noGrp="1"/>
          </p:cNvSpPr>
          <p:nvPr>
            <p:ph type="pic" sz="quarter" idx="22"/>
          </p:nvPr>
        </p:nvSpPr>
        <p:spPr>
          <a:xfrm>
            <a:off x="1809876" y="2023628"/>
            <a:ext cx="759024" cy="725122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/>
          <a:lstStyle>
            <a:lvl1pPr>
              <a:defRPr sz="600">
                <a:latin typeface="Constantia" pitchFamily="18" charset="0"/>
              </a:defRPr>
            </a:lvl1pPr>
          </a:lstStyle>
          <a:p>
            <a:r>
              <a:rPr lang="es-ES" dirty="0"/>
              <a:t>Haga clic en el icono para agregar una imagen</a:t>
            </a:r>
            <a:endParaRPr lang="es-CO" dirty="0"/>
          </a:p>
        </p:txBody>
      </p:sp>
      <p:grpSp>
        <p:nvGrpSpPr>
          <p:cNvPr id="116" name="2 Grupo"/>
          <p:cNvGrpSpPr/>
          <p:nvPr userDrawn="1"/>
        </p:nvGrpSpPr>
        <p:grpSpPr>
          <a:xfrm>
            <a:off x="1084979" y="1233012"/>
            <a:ext cx="406816" cy="523220"/>
            <a:chOff x="1167641" y="1139339"/>
            <a:chExt cx="406816" cy="523220"/>
          </a:xfrm>
        </p:grpSpPr>
        <p:sp>
          <p:nvSpPr>
            <p:cNvPr id="117" name="72 Elipse"/>
            <p:cNvSpPr/>
            <p:nvPr userDrawn="1"/>
          </p:nvSpPr>
          <p:spPr>
            <a:xfrm>
              <a:off x="1167641" y="1224161"/>
              <a:ext cx="406816" cy="432048"/>
            </a:xfrm>
            <a:prstGeom prst="ellipse">
              <a:avLst/>
            </a:prstGeom>
            <a:solidFill>
              <a:srgbClr val="00435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54000" h="254000"/>
              <a:bevelB w="254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18" name="73 Rectángulo"/>
            <p:cNvSpPr/>
            <p:nvPr/>
          </p:nvSpPr>
          <p:spPr>
            <a:xfrm>
              <a:off x="1222611" y="1139339"/>
              <a:ext cx="29687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2800" b="0" cap="none" spc="0" dirty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onstantia" pitchFamily="18" charset="0"/>
                </a:rPr>
                <a:t>1</a:t>
              </a:r>
            </a:p>
          </p:txBody>
        </p:sp>
      </p:grpSp>
      <p:sp>
        <p:nvSpPr>
          <p:cNvPr id="119" name="9 Marcador de texto"/>
          <p:cNvSpPr>
            <a:spLocks noGrp="1"/>
          </p:cNvSpPr>
          <p:nvPr>
            <p:ph type="body" sz="quarter" idx="28" hasCustomPrompt="1"/>
          </p:nvPr>
        </p:nvSpPr>
        <p:spPr>
          <a:xfrm>
            <a:off x="154019" y="1259360"/>
            <a:ext cx="914556" cy="522653"/>
          </a:xfrm>
          <a:prstGeom prst="rect">
            <a:avLst/>
          </a:prstGeom>
        </p:spPr>
        <p:txBody>
          <a:bodyPr anchor="ctr"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 b="1" baseline="0">
                <a:solidFill>
                  <a:srgbClr val="00435A"/>
                </a:solidFill>
                <a:latin typeface="+mn-lt"/>
              </a:defRPr>
            </a:lvl1pPr>
            <a:lvl2pPr>
              <a:defRPr sz="700">
                <a:latin typeface="Constantia" pitchFamily="18" charset="0"/>
              </a:defRPr>
            </a:lvl2pPr>
            <a:lvl3pPr>
              <a:defRPr sz="700">
                <a:latin typeface="Constantia" pitchFamily="18" charset="0"/>
              </a:defRPr>
            </a:lvl3pPr>
            <a:lvl4pPr>
              <a:defRPr sz="700">
                <a:latin typeface="Constantia" pitchFamily="18" charset="0"/>
              </a:defRPr>
            </a:lvl4pPr>
            <a:lvl5pPr>
              <a:defRPr sz="700">
                <a:latin typeface="Constantia" pitchFamily="18" charset="0"/>
              </a:defRPr>
            </a:lvl5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dirty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1667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9875" y="142875"/>
            <a:ext cx="1776413" cy="61118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11375" y="142875"/>
            <a:ext cx="3019425" cy="30734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69875" y="754063"/>
            <a:ext cx="1776413" cy="2462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269875" y="3336925"/>
            <a:ext cx="1260475" cy="192088"/>
          </a:xfrm>
          <a:prstGeom prst="rect">
            <a:avLst/>
          </a:prstGeom>
        </p:spPr>
        <p:txBody>
          <a:bodyPr/>
          <a:lstStyle/>
          <a:p>
            <a:fld id="{292B99AA-0EFA-4828-8265-87790686E805}" type="datetimeFigureOut">
              <a:rPr lang="es-CO" smtClean="0"/>
              <a:t>5/07/2017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844675" y="3336925"/>
            <a:ext cx="1711325" cy="192088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870325" y="3336925"/>
            <a:ext cx="1260475" cy="192088"/>
          </a:xfrm>
          <a:prstGeom prst="rect">
            <a:avLst/>
          </a:prstGeom>
        </p:spPr>
        <p:txBody>
          <a:bodyPr/>
          <a:lstStyle/>
          <a:p>
            <a:fld id="{095E60E6-2CAA-4B40-B493-B922E4F16A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26122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58863" y="2520950"/>
            <a:ext cx="3240087" cy="296863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058863" y="322263"/>
            <a:ext cx="3240087" cy="215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058863" y="2817813"/>
            <a:ext cx="3240087" cy="422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269875" y="3336925"/>
            <a:ext cx="1260475" cy="192088"/>
          </a:xfrm>
          <a:prstGeom prst="rect">
            <a:avLst/>
          </a:prstGeom>
        </p:spPr>
        <p:txBody>
          <a:bodyPr/>
          <a:lstStyle/>
          <a:p>
            <a:fld id="{292B99AA-0EFA-4828-8265-87790686E805}" type="datetimeFigureOut">
              <a:rPr lang="es-CO" smtClean="0"/>
              <a:t>5/07/2017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844675" y="3336925"/>
            <a:ext cx="1711325" cy="192088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870325" y="3336925"/>
            <a:ext cx="1260475" cy="192088"/>
          </a:xfrm>
          <a:prstGeom prst="rect">
            <a:avLst/>
          </a:prstGeom>
        </p:spPr>
        <p:txBody>
          <a:bodyPr/>
          <a:lstStyle/>
          <a:p>
            <a:fld id="{095E60E6-2CAA-4B40-B493-B922E4F16A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623754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9875" y="144463"/>
            <a:ext cx="4860925" cy="60007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69875" y="839788"/>
            <a:ext cx="4860925" cy="23764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269875" y="3336925"/>
            <a:ext cx="1260475" cy="192088"/>
          </a:xfrm>
          <a:prstGeom prst="rect">
            <a:avLst/>
          </a:prstGeom>
        </p:spPr>
        <p:txBody>
          <a:bodyPr/>
          <a:lstStyle/>
          <a:p>
            <a:fld id="{292B99AA-0EFA-4828-8265-87790686E805}" type="datetimeFigureOut">
              <a:rPr lang="es-CO" smtClean="0"/>
              <a:t>5/07/2017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844675" y="3336925"/>
            <a:ext cx="1711325" cy="192088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870325" y="3336925"/>
            <a:ext cx="1260475" cy="192088"/>
          </a:xfrm>
          <a:prstGeom prst="rect">
            <a:avLst/>
          </a:prstGeom>
        </p:spPr>
        <p:txBody>
          <a:bodyPr/>
          <a:lstStyle/>
          <a:p>
            <a:fld id="{095E60E6-2CAA-4B40-B493-B922E4F16A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230918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3916363" y="144463"/>
            <a:ext cx="1214437" cy="3071812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69875" y="144463"/>
            <a:ext cx="3494088" cy="30718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269875" y="3336925"/>
            <a:ext cx="1260475" cy="192088"/>
          </a:xfrm>
          <a:prstGeom prst="rect">
            <a:avLst/>
          </a:prstGeom>
        </p:spPr>
        <p:txBody>
          <a:bodyPr/>
          <a:lstStyle/>
          <a:p>
            <a:fld id="{292B99AA-0EFA-4828-8265-87790686E805}" type="datetimeFigureOut">
              <a:rPr lang="es-CO" smtClean="0"/>
              <a:t>5/07/2017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844675" y="3336925"/>
            <a:ext cx="1711325" cy="192088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870325" y="3336925"/>
            <a:ext cx="1260475" cy="192088"/>
          </a:xfrm>
          <a:prstGeom prst="rect">
            <a:avLst/>
          </a:prstGeom>
        </p:spPr>
        <p:txBody>
          <a:bodyPr/>
          <a:lstStyle/>
          <a:p>
            <a:fld id="{095E60E6-2CAA-4B40-B493-B922E4F16A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231725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PRESENTA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5402263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93" r="1328" b="5209"/>
          <a:stretch/>
        </p:blipFill>
        <p:spPr bwMode="auto">
          <a:xfrm>
            <a:off x="612105" y="0"/>
            <a:ext cx="478857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576" r="2595" b="2447"/>
          <a:stretch/>
        </p:blipFill>
        <p:spPr bwMode="auto">
          <a:xfrm>
            <a:off x="1332336" y="-1"/>
            <a:ext cx="4068339" cy="3600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6" t="21078"/>
          <a:stretch/>
        </p:blipFill>
        <p:spPr bwMode="auto">
          <a:xfrm>
            <a:off x="0" y="0"/>
            <a:ext cx="2112364" cy="2520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 userDrawn="1"/>
        </p:nvPicPr>
        <p:blipFill>
          <a:blip r:embed="rId8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71" y="610126"/>
            <a:ext cx="1376659" cy="1440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24 Imagen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08" y="117051"/>
            <a:ext cx="814427" cy="814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3 Marcador de texto"/>
          <p:cNvSpPr txBox="1">
            <a:spLocks/>
          </p:cNvSpPr>
          <p:nvPr userDrawn="1"/>
        </p:nvSpPr>
        <p:spPr>
          <a:xfrm>
            <a:off x="16930" y="2675383"/>
            <a:ext cx="1073353" cy="8530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514350" rtl="0" eaLnBrk="1" latinLnBrk="0" hangingPunct="1">
              <a:spcBef>
                <a:spcPct val="20000"/>
              </a:spcBef>
              <a:buFont typeface="Arial" pitchFamily="34" charset="0"/>
              <a:buNone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5" indent="0" algn="l" defTabSz="514350" rtl="0" eaLnBrk="1" latinLnBrk="0" hangingPunct="1">
              <a:spcBef>
                <a:spcPct val="20000"/>
              </a:spcBef>
              <a:buFont typeface="Arial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indent="0" algn="l" defTabSz="514350" rtl="0" eaLnBrk="1" latinLnBrk="0" hangingPunct="1">
              <a:spcBef>
                <a:spcPct val="20000"/>
              </a:spcBef>
              <a:buFont typeface="Arial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25" indent="0" algn="l" defTabSz="514350" rtl="0" eaLnBrk="1" latinLnBrk="0" hangingPunct="1">
              <a:spcBef>
                <a:spcPct val="20000"/>
              </a:spcBef>
              <a:buFont typeface="Arial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indent="0" algn="l" defTabSz="514350" rtl="0" eaLnBrk="1" latinLnBrk="0" hangingPunct="1">
              <a:spcBef>
                <a:spcPct val="20000"/>
              </a:spcBef>
              <a:buFont typeface="Arial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75" indent="0" algn="l" defTabSz="514350" rtl="0" eaLnBrk="1" latinLnBrk="0" hangingPunct="1">
              <a:spcBef>
                <a:spcPct val="20000"/>
              </a:spcBef>
              <a:buFont typeface="Arial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indent="0" algn="l" defTabSz="514350" rtl="0" eaLnBrk="1" latinLnBrk="0" hangingPunct="1">
              <a:spcBef>
                <a:spcPct val="20000"/>
              </a:spcBef>
              <a:buFont typeface="Arial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indent="0" algn="l" defTabSz="514350" rtl="0" eaLnBrk="1" latinLnBrk="0" hangingPunct="1">
              <a:spcBef>
                <a:spcPct val="20000"/>
              </a:spcBef>
              <a:buFont typeface="Arial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0" algn="l" defTabSz="514350" rtl="0" eaLnBrk="1" latinLnBrk="0" hangingPunct="1">
              <a:spcBef>
                <a:spcPct val="20000"/>
              </a:spcBef>
              <a:buFont typeface="Arial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200" b="1" i="1" dirty="0" smtClean="0">
                <a:solidFill>
                  <a:srgbClr val="FFECC5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Constantia" pitchFamily="18" charset="0"/>
              </a:rPr>
              <a:t>Todos unidos por los derechos humanos</a:t>
            </a:r>
            <a:endParaRPr lang="es-ES" sz="1200" b="1" i="1" dirty="0">
              <a:solidFill>
                <a:srgbClr val="FFECC5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Constantia" pitchFamily="18" charset="0"/>
            </a:endParaRPr>
          </a:p>
        </p:txBody>
      </p:sp>
      <p:sp>
        <p:nvSpPr>
          <p:cNvPr id="38" name="3 Marcador de texto"/>
          <p:cNvSpPr txBox="1">
            <a:spLocks/>
          </p:cNvSpPr>
          <p:nvPr userDrawn="1"/>
        </p:nvSpPr>
        <p:spPr>
          <a:xfrm>
            <a:off x="1031675" y="4248497"/>
            <a:ext cx="2549539" cy="3602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514350" rtl="0" eaLnBrk="1" latinLnBrk="0" hangingPunct="1">
              <a:spcBef>
                <a:spcPct val="20000"/>
              </a:spcBef>
              <a:buFont typeface="Arial" pitchFamily="34" charset="0"/>
              <a:buNone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5" indent="0" algn="l" defTabSz="514350" rtl="0" eaLnBrk="1" latinLnBrk="0" hangingPunct="1">
              <a:spcBef>
                <a:spcPct val="20000"/>
              </a:spcBef>
              <a:buFont typeface="Arial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indent="0" algn="l" defTabSz="514350" rtl="0" eaLnBrk="1" latinLnBrk="0" hangingPunct="1">
              <a:spcBef>
                <a:spcPct val="20000"/>
              </a:spcBef>
              <a:buFont typeface="Arial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25" indent="0" algn="l" defTabSz="514350" rtl="0" eaLnBrk="1" latinLnBrk="0" hangingPunct="1">
              <a:spcBef>
                <a:spcPct val="20000"/>
              </a:spcBef>
              <a:buFont typeface="Arial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indent="0" algn="l" defTabSz="514350" rtl="0" eaLnBrk="1" latinLnBrk="0" hangingPunct="1">
              <a:spcBef>
                <a:spcPct val="20000"/>
              </a:spcBef>
              <a:buFont typeface="Arial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75" indent="0" algn="l" defTabSz="514350" rtl="0" eaLnBrk="1" latinLnBrk="0" hangingPunct="1">
              <a:spcBef>
                <a:spcPct val="20000"/>
              </a:spcBef>
              <a:buFont typeface="Arial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indent="0" algn="l" defTabSz="514350" rtl="0" eaLnBrk="1" latinLnBrk="0" hangingPunct="1">
              <a:spcBef>
                <a:spcPct val="20000"/>
              </a:spcBef>
              <a:buFont typeface="Arial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indent="0" algn="l" defTabSz="514350" rtl="0" eaLnBrk="1" latinLnBrk="0" hangingPunct="1">
              <a:spcBef>
                <a:spcPct val="20000"/>
              </a:spcBef>
              <a:buFont typeface="Arial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0" algn="l" defTabSz="514350" rtl="0" eaLnBrk="1" latinLnBrk="0" hangingPunct="1">
              <a:spcBef>
                <a:spcPct val="20000"/>
              </a:spcBef>
              <a:buFont typeface="Arial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700" b="1" dirty="0">
              <a:solidFill>
                <a:srgbClr val="00435A"/>
              </a:solidFill>
              <a:latin typeface="Constantia" pitchFamily="18" charset="0"/>
            </a:endParaRPr>
          </a:p>
        </p:txBody>
      </p:sp>
      <p:pic>
        <p:nvPicPr>
          <p:cNvPr id="19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6"/>
          <a:stretch/>
        </p:blipFill>
        <p:spPr bwMode="auto">
          <a:xfrm>
            <a:off x="4171143" y="77695"/>
            <a:ext cx="561989" cy="25847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5" r="34739"/>
          <a:stretch/>
        </p:blipFill>
        <p:spPr bwMode="auto">
          <a:xfrm>
            <a:off x="2988531" y="160603"/>
            <a:ext cx="554856" cy="15554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EJVELASCOA\Pictures\OTROS\Logo INPEC (AzulTransp)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553" y="143353"/>
            <a:ext cx="497716" cy="16052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8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2112364" y="1260152"/>
            <a:ext cx="2964237" cy="8984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aseline="0">
                <a:solidFill>
                  <a:srgbClr val="0043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defRPr>
            </a:lvl1pPr>
            <a:lvl2pPr>
              <a:defRPr sz="1600">
                <a:latin typeface="Constantia" pitchFamily="18" charset="0"/>
              </a:defRPr>
            </a:lvl2pPr>
            <a:lvl3pPr>
              <a:defRPr sz="1600">
                <a:latin typeface="Constantia" pitchFamily="18" charset="0"/>
              </a:defRPr>
            </a:lvl3pPr>
            <a:lvl4pPr>
              <a:defRPr sz="1600">
                <a:latin typeface="Constantia" pitchFamily="18" charset="0"/>
              </a:defRPr>
            </a:lvl4pPr>
            <a:lvl5pPr>
              <a:defRPr sz="1600">
                <a:latin typeface="Constantia" pitchFamily="18" charset="0"/>
              </a:defRPr>
            </a:lvl5pPr>
          </a:lstStyle>
          <a:p>
            <a:pPr lvl="0"/>
            <a:r>
              <a:rPr lang="es-CO" dirty="0" smtClean="0"/>
              <a:t>TÍTULO PRINCIPAL DE LA PRESENTACIÓN (CONSTANTIA 16)</a:t>
            </a:r>
            <a:endParaRPr lang="es-CO" dirty="0"/>
          </a:p>
        </p:txBody>
      </p:sp>
      <p:sp>
        <p:nvSpPr>
          <p:cNvPr id="23" name="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2121172" y="2544579"/>
            <a:ext cx="2510605" cy="3849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700" baseline="0">
                <a:solidFill>
                  <a:schemeClr val="tx1"/>
                </a:solidFill>
                <a:effectLst/>
                <a:latin typeface="Constantia" pitchFamily="18" charset="0"/>
              </a:defRPr>
            </a:lvl1pPr>
            <a:lvl2pPr>
              <a:defRPr sz="1600">
                <a:latin typeface="Constantia" pitchFamily="18" charset="0"/>
              </a:defRPr>
            </a:lvl2pPr>
            <a:lvl3pPr>
              <a:defRPr sz="1600">
                <a:latin typeface="Constantia" pitchFamily="18" charset="0"/>
              </a:defRPr>
            </a:lvl3pPr>
            <a:lvl4pPr>
              <a:defRPr sz="1600">
                <a:latin typeface="Constantia" pitchFamily="18" charset="0"/>
              </a:defRPr>
            </a:lvl4pPr>
            <a:lvl5pPr>
              <a:defRPr sz="1600">
                <a:latin typeface="Constantia" pitchFamily="18" charset="0"/>
              </a:defRPr>
            </a:lvl5pPr>
          </a:lstStyle>
          <a:p>
            <a:r>
              <a:rPr lang="es-ES" sz="700" dirty="0" smtClean="0">
                <a:latin typeface="Constantia" pitchFamily="18" charset="0"/>
              </a:rPr>
              <a:t>Cargo del funcionario o responsable (CONSTANTIA 7)</a:t>
            </a:r>
          </a:p>
          <a:p>
            <a:r>
              <a:rPr lang="es-ES" sz="700" b="1" dirty="0" smtClean="0">
                <a:solidFill>
                  <a:srgbClr val="00435A"/>
                </a:solidFill>
                <a:latin typeface="Constantia" pitchFamily="18" charset="0"/>
              </a:rPr>
              <a:t>NOMBRE</a:t>
            </a:r>
            <a:r>
              <a:rPr lang="es-ES" sz="700" b="1" baseline="0" dirty="0" smtClean="0">
                <a:solidFill>
                  <a:srgbClr val="00435A"/>
                </a:solidFill>
                <a:latin typeface="Constantia" pitchFamily="18" charset="0"/>
              </a:rPr>
              <a:t> </a:t>
            </a:r>
            <a:r>
              <a:rPr lang="es-ES" sz="700" b="1" dirty="0" smtClean="0">
                <a:solidFill>
                  <a:srgbClr val="00435A"/>
                </a:solidFill>
                <a:latin typeface="Constantia" pitchFamily="18" charset="0"/>
              </a:rPr>
              <a:t>FUNCIONARIO EN MAYÚSCULA Y NEGRILLA</a:t>
            </a:r>
            <a:endParaRPr lang="es-ES" sz="700" b="1" dirty="0">
              <a:solidFill>
                <a:srgbClr val="00435A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7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61 Conector recto"/>
          <p:cNvCxnSpPr/>
          <p:nvPr userDrawn="1"/>
        </p:nvCxnSpPr>
        <p:spPr>
          <a:xfrm>
            <a:off x="0" y="144041"/>
            <a:ext cx="5400675" cy="0"/>
          </a:xfrm>
          <a:prstGeom prst="line">
            <a:avLst/>
          </a:prstGeom>
          <a:ln w="12700">
            <a:solidFill>
              <a:srgbClr val="00435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Rectángulo redondeado"/>
          <p:cNvSpPr/>
          <p:nvPr userDrawn="1"/>
        </p:nvSpPr>
        <p:spPr>
          <a:xfrm>
            <a:off x="180057" y="83659"/>
            <a:ext cx="306859" cy="85247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50" name="49 Rectángulo"/>
          <p:cNvSpPr/>
          <p:nvPr userDrawn="1"/>
        </p:nvSpPr>
        <p:spPr>
          <a:xfrm>
            <a:off x="28268" y="3426430"/>
            <a:ext cx="4544277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51" name="50 Rectángulo"/>
          <p:cNvSpPr/>
          <p:nvPr userDrawn="1"/>
        </p:nvSpPr>
        <p:spPr>
          <a:xfrm>
            <a:off x="4594847" y="3426430"/>
            <a:ext cx="86732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52" name="51 Rectángulo"/>
          <p:cNvSpPr/>
          <p:nvPr userDrawn="1"/>
        </p:nvSpPr>
        <p:spPr>
          <a:xfrm>
            <a:off x="4705963" y="3426430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53" name="52 Rectángulo"/>
          <p:cNvSpPr/>
          <p:nvPr userDrawn="1"/>
        </p:nvSpPr>
        <p:spPr>
          <a:xfrm>
            <a:off x="4782631" y="3426112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54" name="53 Rectángulo"/>
          <p:cNvSpPr/>
          <p:nvPr userDrawn="1"/>
        </p:nvSpPr>
        <p:spPr>
          <a:xfrm>
            <a:off x="4854518" y="3426111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55" name="54 Rectángulo"/>
          <p:cNvSpPr/>
          <p:nvPr userDrawn="1"/>
        </p:nvSpPr>
        <p:spPr>
          <a:xfrm>
            <a:off x="4929927" y="3426110"/>
            <a:ext cx="433524" cy="14494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56" name="3 Marcador de texto"/>
          <p:cNvSpPr>
            <a:spLocks noGrp="1"/>
          </p:cNvSpPr>
          <p:nvPr>
            <p:ph type="body" sz="half" idx="11" hasCustomPrompt="1"/>
          </p:nvPr>
        </p:nvSpPr>
        <p:spPr>
          <a:xfrm>
            <a:off x="4929927" y="3426110"/>
            <a:ext cx="433524" cy="1443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6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defRPr>
            </a:lvl1pPr>
            <a:lvl2pPr marL="257175" indent="0">
              <a:buNone/>
              <a:defRPr sz="700"/>
            </a:lvl2pPr>
            <a:lvl3pPr marL="514350" indent="0">
              <a:buNone/>
              <a:defRPr sz="600"/>
            </a:lvl3pPr>
            <a:lvl4pPr marL="771525" indent="0">
              <a:buNone/>
              <a:defRPr sz="500"/>
            </a:lvl4pPr>
            <a:lvl5pPr marL="1028700" indent="0">
              <a:buNone/>
              <a:defRPr sz="500"/>
            </a:lvl5pPr>
            <a:lvl6pPr marL="1285875" indent="0">
              <a:buNone/>
              <a:defRPr sz="500"/>
            </a:lvl6pPr>
            <a:lvl7pPr marL="1543050" indent="0">
              <a:buNone/>
              <a:defRPr sz="500"/>
            </a:lvl7pPr>
            <a:lvl8pPr marL="1800225" indent="0">
              <a:buNone/>
              <a:defRPr sz="500"/>
            </a:lvl8pPr>
            <a:lvl9pPr marL="2057400" indent="0">
              <a:buNone/>
              <a:defRPr sz="500"/>
            </a:lvl9pPr>
          </a:lstStyle>
          <a:p>
            <a:pPr lvl="0"/>
            <a:r>
              <a:rPr lang="es-ES" dirty="0" smtClean="0"/>
              <a:t>1</a:t>
            </a:r>
          </a:p>
        </p:txBody>
      </p:sp>
      <p:sp>
        <p:nvSpPr>
          <p:cNvPr id="121" name="6 Marcador de texto"/>
          <p:cNvSpPr>
            <a:spLocks noGrp="1"/>
          </p:cNvSpPr>
          <p:nvPr>
            <p:ph type="body" sz="quarter" idx="17" hasCustomPrompt="1"/>
          </p:nvPr>
        </p:nvSpPr>
        <p:spPr>
          <a:xfrm>
            <a:off x="73611" y="3440576"/>
            <a:ext cx="4473914" cy="12380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r">
              <a:buNone/>
              <a:defRPr sz="600" b="1" baseline="0">
                <a:solidFill>
                  <a:schemeClr val="bg1"/>
                </a:solidFill>
                <a:effectLst/>
                <a:latin typeface="Constantia" pitchFamily="18" charset="0"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 smtClean="0"/>
              <a:t>Tema de presentación / Oficina Asesora de Planeación</a:t>
            </a:r>
          </a:p>
        </p:txBody>
      </p:sp>
      <p:cxnSp>
        <p:nvCxnSpPr>
          <p:cNvPr id="6" name="5 Conector recto"/>
          <p:cNvCxnSpPr/>
          <p:nvPr userDrawn="1"/>
        </p:nvCxnSpPr>
        <p:spPr>
          <a:xfrm>
            <a:off x="0" y="83659"/>
            <a:ext cx="5400675" cy="0"/>
          </a:xfrm>
          <a:prstGeom prst="line">
            <a:avLst/>
          </a:prstGeom>
          <a:ln w="76200">
            <a:solidFill>
              <a:srgbClr val="00435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81"/>
          <a:stretch/>
        </p:blipFill>
        <p:spPr bwMode="auto">
          <a:xfrm>
            <a:off x="180057" y="813891"/>
            <a:ext cx="304800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Rectángulo"/>
          <p:cNvSpPr/>
          <p:nvPr userDrawn="1"/>
        </p:nvSpPr>
        <p:spPr>
          <a:xfrm>
            <a:off x="415131" y="372953"/>
            <a:ext cx="102528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514350"/>
            <a:r>
              <a:rPr lang="es-ES" sz="2000" b="1" dirty="0" smtClean="0">
                <a:ln w="18415" cmpd="sng">
                  <a:noFill/>
                  <a:prstDash val="solid"/>
                </a:ln>
                <a:solidFill>
                  <a:srgbClr val="00B0F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Constantia" pitchFamily="18" charset="0"/>
              </a:rPr>
              <a:t>INTRO</a:t>
            </a:r>
            <a:endParaRPr lang="es-ES" sz="2000" b="1" dirty="0">
              <a:ln w="18415" cmpd="sng">
                <a:noFill/>
                <a:prstDash val="solid"/>
              </a:ln>
              <a:solidFill>
                <a:srgbClr val="00B0F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Constantia" pitchFamily="18" charset="0"/>
            </a:endParaRPr>
          </a:p>
        </p:txBody>
      </p:sp>
      <p:sp>
        <p:nvSpPr>
          <p:cNvPr id="74" name="73 Rectángulo"/>
          <p:cNvSpPr/>
          <p:nvPr userDrawn="1"/>
        </p:nvSpPr>
        <p:spPr>
          <a:xfrm>
            <a:off x="400508" y="548719"/>
            <a:ext cx="191648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514350"/>
            <a:r>
              <a:rPr lang="es-ES" sz="2800" b="1" dirty="0" smtClean="0">
                <a:ln w="18415" cmpd="sng">
                  <a:noFill/>
                  <a:prstDash val="solid"/>
                </a:ln>
                <a:solidFill>
                  <a:srgbClr val="00435A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Constantia" pitchFamily="18" charset="0"/>
              </a:rPr>
              <a:t>DUCCIÓN</a:t>
            </a:r>
            <a:endParaRPr lang="es-ES" sz="2800" b="1" dirty="0">
              <a:ln w="18415" cmpd="sng">
                <a:noFill/>
                <a:prstDash val="solid"/>
              </a:ln>
              <a:solidFill>
                <a:srgbClr val="00435A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Constantia" pitchFamily="18" charset="0"/>
            </a:endParaRPr>
          </a:p>
        </p:txBody>
      </p:sp>
      <p:sp>
        <p:nvSpPr>
          <p:cNvPr id="75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180057" y="1071939"/>
            <a:ext cx="2684768" cy="23124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just">
              <a:buNone/>
              <a:defRPr sz="600" b="0" baseline="0">
                <a:solidFill>
                  <a:schemeClr val="tx1"/>
                </a:solidFill>
                <a:latin typeface="Constantia" pitchFamily="18" charset="0"/>
              </a:defRPr>
            </a:lvl1pPr>
            <a:lvl2pPr marL="257175" indent="0">
              <a:buNone/>
              <a:defRPr sz="700"/>
            </a:lvl2pPr>
            <a:lvl3pPr marL="514350" indent="0">
              <a:buNone/>
              <a:defRPr sz="600"/>
            </a:lvl3pPr>
            <a:lvl4pPr marL="771525" indent="0">
              <a:buNone/>
              <a:defRPr sz="500"/>
            </a:lvl4pPr>
            <a:lvl5pPr marL="1028700" indent="0">
              <a:buNone/>
              <a:defRPr sz="500"/>
            </a:lvl5pPr>
            <a:lvl6pPr marL="1285875" indent="0">
              <a:buNone/>
              <a:defRPr sz="500"/>
            </a:lvl6pPr>
            <a:lvl7pPr marL="1543050" indent="0">
              <a:buNone/>
              <a:defRPr sz="500"/>
            </a:lvl7pPr>
            <a:lvl8pPr marL="1800225" indent="0">
              <a:buNone/>
              <a:defRPr sz="500"/>
            </a:lvl8pPr>
            <a:lvl9pPr marL="2057400" indent="0">
              <a:buNone/>
              <a:defRPr sz="500"/>
            </a:lvl9pPr>
          </a:lstStyle>
          <a:p>
            <a:pPr lvl="0"/>
            <a:r>
              <a:rPr lang="es-ES" dirty="0" smtClean="0"/>
              <a:t>Fuente y tamaño: letra Calibri (Cuerpo), 6 a 8 puntos, interlineado sencillo, justificado. </a:t>
            </a:r>
          </a:p>
          <a:p>
            <a:pPr lvl="0"/>
            <a:endParaRPr lang="es-ES" dirty="0" smtClean="0"/>
          </a:p>
          <a:p>
            <a:pPr lvl="0"/>
            <a:endParaRPr lang="es-ES" dirty="0" smtClean="0"/>
          </a:p>
        </p:txBody>
      </p:sp>
      <p:pic>
        <p:nvPicPr>
          <p:cNvPr id="76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6"/>
          <a:stretch/>
        </p:blipFill>
        <p:spPr bwMode="auto">
          <a:xfrm>
            <a:off x="4694087" y="144041"/>
            <a:ext cx="561989" cy="25847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5" r="34739"/>
          <a:stretch/>
        </p:blipFill>
        <p:spPr bwMode="auto">
          <a:xfrm>
            <a:off x="3511475" y="226949"/>
            <a:ext cx="554856" cy="15554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5" descr="C:\Users\EJVELASCOA\Pictures\OTROS\Logo INPEC (AzulTransp)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497" y="209699"/>
            <a:ext cx="497716" cy="16052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26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61 Conector recto"/>
          <p:cNvCxnSpPr/>
          <p:nvPr userDrawn="1"/>
        </p:nvCxnSpPr>
        <p:spPr>
          <a:xfrm>
            <a:off x="0" y="144041"/>
            <a:ext cx="5400675" cy="0"/>
          </a:xfrm>
          <a:prstGeom prst="line">
            <a:avLst/>
          </a:prstGeom>
          <a:ln w="12700">
            <a:solidFill>
              <a:srgbClr val="00435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Rectángulo redondeado"/>
          <p:cNvSpPr/>
          <p:nvPr userDrawn="1"/>
        </p:nvSpPr>
        <p:spPr>
          <a:xfrm>
            <a:off x="180057" y="83659"/>
            <a:ext cx="306859" cy="852470"/>
          </a:xfrm>
          <a:prstGeom prst="roundRect">
            <a:avLst/>
          </a:prstGeom>
          <a:solidFill>
            <a:srgbClr val="CCFF33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50" name="49 Rectángulo"/>
          <p:cNvSpPr/>
          <p:nvPr userDrawn="1"/>
        </p:nvSpPr>
        <p:spPr>
          <a:xfrm>
            <a:off x="28268" y="3426430"/>
            <a:ext cx="4544277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51" name="50 Rectángulo"/>
          <p:cNvSpPr/>
          <p:nvPr userDrawn="1"/>
        </p:nvSpPr>
        <p:spPr>
          <a:xfrm>
            <a:off x="4594847" y="3426430"/>
            <a:ext cx="86732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52" name="51 Rectángulo"/>
          <p:cNvSpPr/>
          <p:nvPr userDrawn="1"/>
        </p:nvSpPr>
        <p:spPr>
          <a:xfrm>
            <a:off x="4705963" y="3426430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53" name="52 Rectángulo"/>
          <p:cNvSpPr/>
          <p:nvPr userDrawn="1"/>
        </p:nvSpPr>
        <p:spPr>
          <a:xfrm>
            <a:off x="4782631" y="3426112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54" name="53 Rectángulo"/>
          <p:cNvSpPr/>
          <p:nvPr userDrawn="1"/>
        </p:nvSpPr>
        <p:spPr>
          <a:xfrm>
            <a:off x="4854518" y="3426111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55" name="54 Rectángulo"/>
          <p:cNvSpPr/>
          <p:nvPr userDrawn="1"/>
        </p:nvSpPr>
        <p:spPr>
          <a:xfrm>
            <a:off x="4929927" y="3426110"/>
            <a:ext cx="433524" cy="14494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56" name="3 Marcador de texto"/>
          <p:cNvSpPr>
            <a:spLocks noGrp="1"/>
          </p:cNvSpPr>
          <p:nvPr>
            <p:ph type="body" sz="half" idx="11" hasCustomPrompt="1"/>
          </p:nvPr>
        </p:nvSpPr>
        <p:spPr>
          <a:xfrm>
            <a:off x="4929927" y="3426110"/>
            <a:ext cx="433524" cy="1443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6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defRPr>
            </a:lvl1pPr>
            <a:lvl2pPr marL="257175" indent="0">
              <a:buNone/>
              <a:defRPr sz="700"/>
            </a:lvl2pPr>
            <a:lvl3pPr marL="514350" indent="0">
              <a:buNone/>
              <a:defRPr sz="600"/>
            </a:lvl3pPr>
            <a:lvl4pPr marL="771525" indent="0">
              <a:buNone/>
              <a:defRPr sz="500"/>
            </a:lvl4pPr>
            <a:lvl5pPr marL="1028700" indent="0">
              <a:buNone/>
              <a:defRPr sz="500"/>
            </a:lvl5pPr>
            <a:lvl6pPr marL="1285875" indent="0">
              <a:buNone/>
              <a:defRPr sz="500"/>
            </a:lvl6pPr>
            <a:lvl7pPr marL="1543050" indent="0">
              <a:buNone/>
              <a:defRPr sz="500"/>
            </a:lvl7pPr>
            <a:lvl8pPr marL="1800225" indent="0">
              <a:buNone/>
              <a:defRPr sz="500"/>
            </a:lvl8pPr>
            <a:lvl9pPr marL="2057400" indent="0">
              <a:buNone/>
              <a:defRPr sz="500"/>
            </a:lvl9pPr>
          </a:lstStyle>
          <a:p>
            <a:pPr lvl="0"/>
            <a:r>
              <a:rPr lang="es-ES" dirty="0" smtClean="0"/>
              <a:t>1</a:t>
            </a:r>
          </a:p>
        </p:txBody>
      </p:sp>
      <p:sp>
        <p:nvSpPr>
          <p:cNvPr id="121" name="6 Marcador de texto"/>
          <p:cNvSpPr>
            <a:spLocks noGrp="1"/>
          </p:cNvSpPr>
          <p:nvPr>
            <p:ph type="body" sz="quarter" idx="17" hasCustomPrompt="1"/>
          </p:nvPr>
        </p:nvSpPr>
        <p:spPr>
          <a:xfrm>
            <a:off x="73611" y="3440576"/>
            <a:ext cx="4473914" cy="12380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r">
              <a:buNone/>
              <a:defRPr sz="600" b="1" baseline="0">
                <a:solidFill>
                  <a:schemeClr val="bg1"/>
                </a:solidFill>
                <a:effectLst/>
                <a:latin typeface="Constantia" pitchFamily="18" charset="0"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 smtClean="0"/>
              <a:t>Tema de presentación / Oficina Asesora de Planeación</a:t>
            </a:r>
          </a:p>
        </p:txBody>
      </p:sp>
      <p:cxnSp>
        <p:nvCxnSpPr>
          <p:cNvPr id="6" name="5 Conector recto"/>
          <p:cNvCxnSpPr/>
          <p:nvPr userDrawn="1"/>
        </p:nvCxnSpPr>
        <p:spPr>
          <a:xfrm>
            <a:off x="0" y="83659"/>
            <a:ext cx="5400675" cy="0"/>
          </a:xfrm>
          <a:prstGeom prst="line">
            <a:avLst/>
          </a:prstGeom>
          <a:ln w="76200">
            <a:solidFill>
              <a:srgbClr val="00435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81"/>
          <a:stretch/>
        </p:blipFill>
        <p:spPr bwMode="auto">
          <a:xfrm>
            <a:off x="180057" y="813891"/>
            <a:ext cx="304800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Rectángulo"/>
          <p:cNvSpPr/>
          <p:nvPr userDrawn="1"/>
        </p:nvSpPr>
        <p:spPr>
          <a:xfrm>
            <a:off x="415131" y="366603"/>
            <a:ext cx="116217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514350"/>
            <a:r>
              <a:rPr lang="es-ES" sz="2000" b="1" dirty="0" smtClean="0">
                <a:ln w="18415" cmpd="sng">
                  <a:noFill/>
                  <a:prstDash val="solid"/>
                </a:ln>
                <a:solidFill>
                  <a:srgbClr val="AAE6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Constantia" pitchFamily="18" charset="0"/>
              </a:rPr>
              <a:t>PRESEN</a:t>
            </a:r>
            <a:endParaRPr lang="es-ES" sz="2000" b="1" dirty="0">
              <a:ln w="18415" cmpd="sng">
                <a:noFill/>
                <a:prstDash val="solid"/>
              </a:ln>
              <a:solidFill>
                <a:srgbClr val="AAE60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Constantia" pitchFamily="18" charset="0"/>
            </a:endParaRPr>
          </a:p>
        </p:txBody>
      </p:sp>
      <p:sp>
        <p:nvSpPr>
          <p:cNvPr id="74" name="73 Rectángulo"/>
          <p:cNvSpPr/>
          <p:nvPr userDrawn="1"/>
        </p:nvSpPr>
        <p:spPr>
          <a:xfrm>
            <a:off x="421114" y="548719"/>
            <a:ext cx="156549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514350"/>
            <a:r>
              <a:rPr lang="es-ES" sz="2800" b="1" dirty="0" smtClean="0">
                <a:ln w="18415" cmpd="sng">
                  <a:noFill/>
                  <a:prstDash val="solid"/>
                </a:ln>
                <a:solidFill>
                  <a:srgbClr val="00435A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Constantia" pitchFamily="18" charset="0"/>
              </a:rPr>
              <a:t>TACIÓN</a:t>
            </a:r>
            <a:endParaRPr lang="es-ES" sz="2800" b="1" dirty="0">
              <a:ln w="18415" cmpd="sng">
                <a:noFill/>
                <a:prstDash val="solid"/>
              </a:ln>
              <a:solidFill>
                <a:srgbClr val="00435A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Constantia" pitchFamily="18" charset="0"/>
            </a:endParaRPr>
          </a:p>
        </p:txBody>
      </p:sp>
      <p:sp>
        <p:nvSpPr>
          <p:cNvPr id="75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180057" y="1071939"/>
            <a:ext cx="2684768" cy="23124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just">
              <a:buNone/>
              <a:defRPr sz="600" b="0" baseline="0">
                <a:solidFill>
                  <a:schemeClr val="tx1"/>
                </a:solidFill>
                <a:latin typeface="Constantia" pitchFamily="18" charset="0"/>
              </a:defRPr>
            </a:lvl1pPr>
            <a:lvl2pPr marL="257175" indent="0">
              <a:buNone/>
              <a:defRPr sz="700"/>
            </a:lvl2pPr>
            <a:lvl3pPr marL="514350" indent="0">
              <a:buNone/>
              <a:defRPr sz="600"/>
            </a:lvl3pPr>
            <a:lvl4pPr marL="771525" indent="0">
              <a:buNone/>
              <a:defRPr sz="500"/>
            </a:lvl4pPr>
            <a:lvl5pPr marL="1028700" indent="0">
              <a:buNone/>
              <a:defRPr sz="500"/>
            </a:lvl5pPr>
            <a:lvl6pPr marL="1285875" indent="0">
              <a:buNone/>
              <a:defRPr sz="500"/>
            </a:lvl6pPr>
            <a:lvl7pPr marL="1543050" indent="0">
              <a:buNone/>
              <a:defRPr sz="500"/>
            </a:lvl7pPr>
            <a:lvl8pPr marL="1800225" indent="0">
              <a:buNone/>
              <a:defRPr sz="500"/>
            </a:lvl8pPr>
            <a:lvl9pPr marL="2057400" indent="0">
              <a:buNone/>
              <a:defRPr sz="500"/>
            </a:lvl9pPr>
          </a:lstStyle>
          <a:p>
            <a:pPr lvl="0"/>
            <a:r>
              <a:rPr lang="es-ES" dirty="0" smtClean="0"/>
              <a:t>Fuente y tamaño: letra Calibri (Cuerpo), 6 a 8 puntos, interlineado sencillo, justificado. </a:t>
            </a:r>
          </a:p>
          <a:p>
            <a:pPr lvl="0"/>
            <a:endParaRPr lang="es-ES" dirty="0" smtClean="0"/>
          </a:p>
          <a:p>
            <a:pPr lvl="0"/>
            <a:endParaRPr lang="es-ES" dirty="0" smtClean="0"/>
          </a:p>
        </p:txBody>
      </p:sp>
      <p:pic>
        <p:nvPicPr>
          <p:cNvPr id="76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6"/>
          <a:stretch/>
        </p:blipFill>
        <p:spPr bwMode="auto">
          <a:xfrm>
            <a:off x="4694087" y="144041"/>
            <a:ext cx="561989" cy="25847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5" r="34739"/>
          <a:stretch/>
        </p:blipFill>
        <p:spPr bwMode="auto">
          <a:xfrm>
            <a:off x="3511475" y="226949"/>
            <a:ext cx="554856" cy="15554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5" descr="C:\Users\EJVELASCOA\Pictures\OTROS\Logo INPEC (AzulTransp)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497" y="209699"/>
            <a:ext cx="497716" cy="16052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11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ID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 userDrawn="1"/>
        </p:nvSpPr>
        <p:spPr>
          <a:xfrm>
            <a:off x="46251" y="45428"/>
            <a:ext cx="5298150" cy="35253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pic>
        <p:nvPicPr>
          <p:cNvPr id="27" name="Picture 2" descr="C:\Users\EJVELASCOA\Pictures\OTROS\DD 253.pn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909" y="642349"/>
            <a:ext cx="2451100" cy="2451100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" name="118 Triángulo rectángulo"/>
          <p:cNvSpPr/>
          <p:nvPr userDrawn="1"/>
        </p:nvSpPr>
        <p:spPr>
          <a:xfrm rot="10800000">
            <a:off x="4410239" y="63409"/>
            <a:ext cx="914400" cy="914400"/>
          </a:xfrm>
          <a:prstGeom prst="rtTriangle">
            <a:avLst/>
          </a:prstGeom>
          <a:solidFill>
            <a:schemeClr val="accent5">
              <a:lumMod val="60000"/>
              <a:lumOff val="4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120" name="119 Triángulo rectángulo"/>
          <p:cNvSpPr/>
          <p:nvPr userDrawn="1"/>
        </p:nvSpPr>
        <p:spPr>
          <a:xfrm rot="10800000">
            <a:off x="3670945" y="63407"/>
            <a:ext cx="1653694" cy="603624"/>
          </a:xfrm>
          <a:prstGeom prst="rtTriangle">
            <a:avLst/>
          </a:prstGeom>
          <a:solidFill>
            <a:schemeClr val="accent5">
              <a:lumMod val="60000"/>
              <a:lumOff val="4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50" name="49 Rectángulo"/>
          <p:cNvSpPr/>
          <p:nvPr userDrawn="1"/>
        </p:nvSpPr>
        <p:spPr>
          <a:xfrm>
            <a:off x="28268" y="3426430"/>
            <a:ext cx="4544277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51" name="50 Rectángulo"/>
          <p:cNvSpPr/>
          <p:nvPr userDrawn="1"/>
        </p:nvSpPr>
        <p:spPr>
          <a:xfrm>
            <a:off x="4594847" y="3426430"/>
            <a:ext cx="86732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52" name="51 Rectángulo"/>
          <p:cNvSpPr/>
          <p:nvPr userDrawn="1"/>
        </p:nvSpPr>
        <p:spPr>
          <a:xfrm>
            <a:off x="4705963" y="3426430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53" name="52 Rectángulo"/>
          <p:cNvSpPr/>
          <p:nvPr userDrawn="1"/>
        </p:nvSpPr>
        <p:spPr>
          <a:xfrm>
            <a:off x="4782631" y="3426112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54" name="53 Rectángulo"/>
          <p:cNvSpPr/>
          <p:nvPr userDrawn="1"/>
        </p:nvSpPr>
        <p:spPr>
          <a:xfrm>
            <a:off x="4854518" y="3426111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55" name="54 Rectángulo"/>
          <p:cNvSpPr/>
          <p:nvPr userDrawn="1"/>
        </p:nvSpPr>
        <p:spPr>
          <a:xfrm>
            <a:off x="4929927" y="3426110"/>
            <a:ext cx="433524" cy="14494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56" name="3 Marcador de texto"/>
          <p:cNvSpPr>
            <a:spLocks noGrp="1"/>
          </p:cNvSpPr>
          <p:nvPr>
            <p:ph type="body" sz="half" idx="11" hasCustomPrompt="1"/>
          </p:nvPr>
        </p:nvSpPr>
        <p:spPr>
          <a:xfrm>
            <a:off x="4929927" y="3426110"/>
            <a:ext cx="433524" cy="1443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6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defRPr>
            </a:lvl1pPr>
            <a:lvl2pPr marL="257175" indent="0">
              <a:buNone/>
              <a:defRPr sz="700"/>
            </a:lvl2pPr>
            <a:lvl3pPr marL="514350" indent="0">
              <a:buNone/>
              <a:defRPr sz="600"/>
            </a:lvl3pPr>
            <a:lvl4pPr marL="771525" indent="0">
              <a:buNone/>
              <a:defRPr sz="500"/>
            </a:lvl4pPr>
            <a:lvl5pPr marL="1028700" indent="0">
              <a:buNone/>
              <a:defRPr sz="500"/>
            </a:lvl5pPr>
            <a:lvl6pPr marL="1285875" indent="0">
              <a:buNone/>
              <a:defRPr sz="500"/>
            </a:lvl6pPr>
            <a:lvl7pPr marL="1543050" indent="0">
              <a:buNone/>
              <a:defRPr sz="500"/>
            </a:lvl7pPr>
            <a:lvl8pPr marL="1800225" indent="0">
              <a:buNone/>
              <a:defRPr sz="500"/>
            </a:lvl8pPr>
            <a:lvl9pPr marL="2057400" indent="0">
              <a:buNone/>
              <a:defRPr sz="500"/>
            </a:lvl9pPr>
          </a:lstStyle>
          <a:p>
            <a:pPr lvl="0"/>
            <a:r>
              <a:rPr lang="es-ES" dirty="0" smtClean="0"/>
              <a:t>1</a:t>
            </a:r>
          </a:p>
        </p:txBody>
      </p:sp>
      <p:pic>
        <p:nvPicPr>
          <p:cNvPr id="19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6"/>
          <a:stretch/>
        </p:blipFill>
        <p:spPr bwMode="auto">
          <a:xfrm>
            <a:off x="4694087" y="144041"/>
            <a:ext cx="561989" cy="25847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5" r="34739"/>
          <a:stretch/>
        </p:blipFill>
        <p:spPr bwMode="auto">
          <a:xfrm>
            <a:off x="3511475" y="226949"/>
            <a:ext cx="554856" cy="15554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EJVELASCOA\Pictures\OTROS\Logo INPEC (AzulTransp)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497" y="209699"/>
            <a:ext cx="497716" cy="16052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66 Rectángulo"/>
          <p:cNvSpPr/>
          <p:nvPr userDrawn="1"/>
        </p:nvSpPr>
        <p:spPr>
          <a:xfrm>
            <a:off x="48741" y="313088"/>
            <a:ext cx="3227660" cy="19099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68" name="67 Rectángulo"/>
          <p:cNvSpPr/>
          <p:nvPr userDrawn="1"/>
        </p:nvSpPr>
        <p:spPr>
          <a:xfrm>
            <a:off x="91977" y="234625"/>
            <a:ext cx="3256432" cy="227485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69" name="68 CuadroTexto"/>
          <p:cNvSpPr txBox="1"/>
          <p:nvPr userDrawn="1"/>
        </p:nvSpPr>
        <p:spPr>
          <a:xfrm>
            <a:off x="180057" y="206159"/>
            <a:ext cx="8883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14350"/>
            <a:r>
              <a:rPr lang="es-CO" sz="1200" b="1" dirty="0" smtClean="0">
                <a:solidFill>
                  <a:prstClr val="white"/>
                </a:solidFill>
                <a:latin typeface="Californian FB" pitchFamily="18" charset="0"/>
                <a:cs typeface="Aparajita" pitchFamily="34" charset="0"/>
              </a:rPr>
              <a:t>Contenido</a:t>
            </a:r>
            <a:endParaRPr lang="es-CO" sz="1200" b="1" dirty="0">
              <a:solidFill>
                <a:prstClr val="white"/>
              </a:solidFill>
              <a:latin typeface="Californian FB" pitchFamily="18" charset="0"/>
              <a:cs typeface="Aparajita" pitchFamily="34" charset="0"/>
            </a:endParaRPr>
          </a:p>
        </p:txBody>
      </p:sp>
      <p:grpSp>
        <p:nvGrpSpPr>
          <p:cNvPr id="11" name="10 Grupo"/>
          <p:cNvGrpSpPr/>
          <p:nvPr userDrawn="1"/>
        </p:nvGrpSpPr>
        <p:grpSpPr>
          <a:xfrm>
            <a:off x="576984" y="1626591"/>
            <a:ext cx="4067569" cy="369147"/>
            <a:chOff x="178532" y="739529"/>
            <a:chExt cx="4610038" cy="484632"/>
          </a:xfrm>
        </p:grpSpPr>
        <p:sp>
          <p:nvSpPr>
            <p:cNvPr id="5" name="4 Rectángulo"/>
            <p:cNvSpPr/>
            <p:nvPr userDrawn="1"/>
          </p:nvSpPr>
          <p:spPr>
            <a:xfrm>
              <a:off x="178533" y="739529"/>
              <a:ext cx="4610037" cy="4846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s-CO">
                <a:solidFill>
                  <a:prstClr val="white"/>
                </a:solidFill>
              </a:endParaRPr>
            </a:p>
          </p:txBody>
        </p:sp>
        <p:grpSp>
          <p:nvGrpSpPr>
            <p:cNvPr id="8" name="7 Grupo"/>
            <p:cNvGrpSpPr/>
            <p:nvPr userDrawn="1"/>
          </p:nvGrpSpPr>
          <p:grpSpPr>
            <a:xfrm>
              <a:off x="1239908" y="739529"/>
              <a:ext cx="489205" cy="484632"/>
              <a:chOff x="1965404" y="1582901"/>
              <a:chExt cx="489205" cy="484632"/>
            </a:xfrm>
          </p:grpSpPr>
          <p:sp>
            <p:nvSpPr>
              <p:cNvPr id="60" name="59 Pentágono"/>
              <p:cNvSpPr/>
              <p:nvPr userDrawn="1"/>
            </p:nvSpPr>
            <p:spPr>
              <a:xfrm>
                <a:off x="1965405" y="1582901"/>
                <a:ext cx="489204" cy="484632"/>
              </a:xfrm>
              <a:prstGeom prst="homePlate">
                <a:avLst>
                  <a:gd name="adj" fmla="val 34277"/>
                </a:avLst>
              </a:prstGeom>
              <a:solidFill>
                <a:schemeClr val="accent5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s-CO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60 Pentágono"/>
              <p:cNvSpPr/>
              <p:nvPr userDrawn="1"/>
            </p:nvSpPr>
            <p:spPr>
              <a:xfrm>
                <a:off x="1965404" y="1582901"/>
                <a:ext cx="356309" cy="484632"/>
              </a:xfrm>
              <a:prstGeom prst="homePlate">
                <a:avLst>
                  <a:gd name="adj" fmla="val 47628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s-CO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" name="3 Pentágono"/>
            <p:cNvSpPr/>
            <p:nvPr userDrawn="1"/>
          </p:nvSpPr>
          <p:spPr>
            <a:xfrm>
              <a:off x="178532" y="739529"/>
              <a:ext cx="1304854" cy="484632"/>
            </a:xfrm>
            <a:prstGeom prst="homePlate">
              <a:avLst>
                <a:gd name="adj" fmla="val 34277"/>
              </a:avLst>
            </a:prstGeom>
            <a:solidFill>
              <a:schemeClr val="accent5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s-CO">
                <a:solidFill>
                  <a:prstClr val="white"/>
                </a:solidFill>
              </a:endParaRPr>
            </a:p>
          </p:txBody>
        </p:sp>
      </p:grpSp>
      <p:sp>
        <p:nvSpPr>
          <p:cNvPr id="105" name="104 Rectángulo"/>
          <p:cNvSpPr/>
          <p:nvPr userDrawn="1"/>
        </p:nvSpPr>
        <p:spPr>
          <a:xfrm>
            <a:off x="996392" y="1554584"/>
            <a:ext cx="445955" cy="461665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 defTabSz="514350"/>
            <a:r>
              <a:rPr lang="es-ES" sz="2400" dirty="0" smtClean="0">
                <a:ln w="18415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01</a:t>
            </a:r>
            <a:endParaRPr lang="es-ES" sz="2400" dirty="0">
              <a:ln w="18415" cmpd="sng">
                <a:noFill/>
                <a:prstDash val="solid"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11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1901095" y="1651992"/>
            <a:ext cx="2669162" cy="31901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 b="1">
                <a:solidFill>
                  <a:srgbClr val="00435A"/>
                </a:solidFill>
                <a:effectLst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21" name="6 Marcador de texto"/>
          <p:cNvSpPr>
            <a:spLocks noGrp="1"/>
          </p:cNvSpPr>
          <p:nvPr>
            <p:ph type="body" sz="quarter" idx="17" hasCustomPrompt="1"/>
          </p:nvPr>
        </p:nvSpPr>
        <p:spPr>
          <a:xfrm>
            <a:off x="73611" y="3440576"/>
            <a:ext cx="4473914" cy="12380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r">
              <a:buNone/>
              <a:defRPr sz="600" b="1" baseline="0">
                <a:solidFill>
                  <a:schemeClr val="bg1"/>
                </a:solidFill>
                <a:effectLst/>
                <a:latin typeface="Constantia" pitchFamily="18" charset="0"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 smtClean="0"/>
              <a:t>Tema de presentación / Oficina Asesora de Planeación</a:t>
            </a:r>
          </a:p>
        </p:txBody>
      </p:sp>
    </p:spTree>
    <p:extLst>
      <p:ext uri="{BB962C8B-B14F-4D97-AF65-F5344CB8AC3E}">
        <p14:creationId xmlns:p14="http://schemas.microsoft.com/office/powerpoint/2010/main" val="277625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 userDrawn="1"/>
        </p:nvSpPr>
        <p:spPr>
          <a:xfrm>
            <a:off x="46251" y="45428"/>
            <a:ext cx="5298150" cy="35253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pic>
        <p:nvPicPr>
          <p:cNvPr id="74" name="Picture 2" descr="C:\Users\EJVELASCOA\Pictures\OTROS\DD 253.pn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909" y="642349"/>
            <a:ext cx="2451100" cy="2451100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49 Rectángulo"/>
          <p:cNvSpPr/>
          <p:nvPr userDrawn="1"/>
        </p:nvSpPr>
        <p:spPr>
          <a:xfrm>
            <a:off x="28268" y="3426430"/>
            <a:ext cx="4544277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51" name="50 Rectángulo"/>
          <p:cNvSpPr/>
          <p:nvPr userDrawn="1"/>
        </p:nvSpPr>
        <p:spPr>
          <a:xfrm>
            <a:off x="4594847" y="3426430"/>
            <a:ext cx="86732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52" name="51 Rectángulo"/>
          <p:cNvSpPr/>
          <p:nvPr userDrawn="1"/>
        </p:nvSpPr>
        <p:spPr>
          <a:xfrm>
            <a:off x="4705963" y="3426430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53" name="52 Rectángulo"/>
          <p:cNvSpPr/>
          <p:nvPr userDrawn="1"/>
        </p:nvSpPr>
        <p:spPr>
          <a:xfrm>
            <a:off x="4782631" y="3426112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54" name="53 Rectángulo"/>
          <p:cNvSpPr/>
          <p:nvPr userDrawn="1"/>
        </p:nvSpPr>
        <p:spPr>
          <a:xfrm>
            <a:off x="4854518" y="3426111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55" name="54 Rectángulo"/>
          <p:cNvSpPr/>
          <p:nvPr userDrawn="1"/>
        </p:nvSpPr>
        <p:spPr>
          <a:xfrm>
            <a:off x="4929927" y="3426110"/>
            <a:ext cx="433524" cy="14494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56" name="3 Marcador de texto"/>
          <p:cNvSpPr>
            <a:spLocks noGrp="1"/>
          </p:cNvSpPr>
          <p:nvPr>
            <p:ph type="body" sz="half" idx="11" hasCustomPrompt="1"/>
          </p:nvPr>
        </p:nvSpPr>
        <p:spPr>
          <a:xfrm>
            <a:off x="4929927" y="3426110"/>
            <a:ext cx="433524" cy="1443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6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defRPr>
            </a:lvl1pPr>
            <a:lvl2pPr marL="257175" indent="0">
              <a:buNone/>
              <a:defRPr sz="700"/>
            </a:lvl2pPr>
            <a:lvl3pPr marL="514350" indent="0">
              <a:buNone/>
              <a:defRPr sz="600"/>
            </a:lvl3pPr>
            <a:lvl4pPr marL="771525" indent="0">
              <a:buNone/>
              <a:defRPr sz="500"/>
            </a:lvl4pPr>
            <a:lvl5pPr marL="1028700" indent="0">
              <a:buNone/>
              <a:defRPr sz="500"/>
            </a:lvl5pPr>
            <a:lvl6pPr marL="1285875" indent="0">
              <a:buNone/>
              <a:defRPr sz="500"/>
            </a:lvl6pPr>
            <a:lvl7pPr marL="1543050" indent="0">
              <a:buNone/>
              <a:defRPr sz="500"/>
            </a:lvl7pPr>
            <a:lvl8pPr marL="1800225" indent="0">
              <a:buNone/>
              <a:defRPr sz="500"/>
            </a:lvl8pPr>
            <a:lvl9pPr marL="2057400" indent="0">
              <a:buNone/>
              <a:defRPr sz="500"/>
            </a:lvl9pPr>
          </a:lstStyle>
          <a:p>
            <a:pPr lvl="0"/>
            <a:r>
              <a:rPr lang="es-ES" dirty="0" smtClean="0"/>
              <a:t>1</a:t>
            </a:r>
          </a:p>
        </p:txBody>
      </p:sp>
      <p:sp>
        <p:nvSpPr>
          <p:cNvPr id="67" name="66 Rectángulo"/>
          <p:cNvSpPr/>
          <p:nvPr userDrawn="1"/>
        </p:nvSpPr>
        <p:spPr>
          <a:xfrm>
            <a:off x="48741" y="313088"/>
            <a:ext cx="3227660" cy="19099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68" name="67 Rectángulo"/>
          <p:cNvSpPr/>
          <p:nvPr userDrawn="1"/>
        </p:nvSpPr>
        <p:spPr>
          <a:xfrm>
            <a:off x="91977" y="234625"/>
            <a:ext cx="3256432" cy="227485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69" name="68 CuadroTexto"/>
          <p:cNvSpPr txBox="1"/>
          <p:nvPr userDrawn="1"/>
        </p:nvSpPr>
        <p:spPr>
          <a:xfrm>
            <a:off x="180057" y="206159"/>
            <a:ext cx="8883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14350"/>
            <a:r>
              <a:rPr lang="es-CO" sz="1200" b="1" dirty="0" smtClean="0">
                <a:solidFill>
                  <a:prstClr val="white"/>
                </a:solidFill>
                <a:latin typeface="Californian FB" pitchFamily="18" charset="0"/>
                <a:cs typeface="Aparajita" pitchFamily="34" charset="0"/>
              </a:rPr>
              <a:t>Contenido</a:t>
            </a:r>
            <a:endParaRPr lang="es-CO" sz="1200" b="1" dirty="0">
              <a:solidFill>
                <a:prstClr val="white"/>
              </a:solidFill>
              <a:latin typeface="Californian FB" pitchFamily="18" charset="0"/>
              <a:cs typeface="Aparajita" pitchFamily="34" charset="0"/>
            </a:endParaRPr>
          </a:p>
        </p:txBody>
      </p:sp>
      <p:grpSp>
        <p:nvGrpSpPr>
          <p:cNvPr id="11" name="10 Grupo"/>
          <p:cNvGrpSpPr/>
          <p:nvPr userDrawn="1"/>
        </p:nvGrpSpPr>
        <p:grpSpPr>
          <a:xfrm>
            <a:off x="576984" y="1440184"/>
            <a:ext cx="4067569" cy="369147"/>
            <a:chOff x="178532" y="739529"/>
            <a:chExt cx="4610038" cy="484632"/>
          </a:xfrm>
        </p:grpSpPr>
        <p:sp>
          <p:nvSpPr>
            <p:cNvPr id="5" name="4 Rectángulo"/>
            <p:cNvSpPr/>
            <p:nvPr userDrawn="1"/>
          </p:nvSpPr>
          <p:spPr>
            <a:xfrm>
              <a:off x="178533" y="739529"/>
              <a:ext cx="4610037" cy="4846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s-CO">
                <a:solidFill>
                  <a:prstClr val="white"/>
                </a:solidFill>
              </a:endParaRPr>
            </a:p>
          </p:txBody>
        </p:sp>
        <p:grpSp>
          <p:nvGrpSpPr>
            <p:cNvPr id="8" name="7 Grupo"/>
            <p:cNvGrpSpPr/>
            <p:nvPr userDrawn="1"/>
          </p:nvGrpSpPr>
          <p:grpSpPr>
            <a:xfrm>
              <a:off x="1239908" y="739529"/>
              <a:ext cx="489205" cy="484632"/>
              <a:chOff x="1965404" y="1582901"/>
              <a:chExt cx="489205" cy="484632"/>
            </a:xfrm>
          </p:grpSpPr>
          <p:sp>
            <p:nvSpPr>
              <p:cNvPr id="60" name="59 Pentágono"/>
              <p:cNvSpPr/>
              <p:nvPr userDrawn="1"/>
            </p:nvSpPr>
            <p:spPr>
              <a:xfrm>
                <a:off x="1965405" y="1582901"/>
                <a:ext cx="489204" cy="484632"/>
              </a:xfrm>
              <a:prstGeom prst="homePlate">
                <a:avLst>
                  <a:gd name="adj" fmla="val 34277"/>
                </a:avLst>
              </a:prstGeom>
              <a:solidFill>
                <a:schemeClr val="accent5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s-CO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60 Pentágono"/>
              <p:cNvSpPr/>
              <p:nvPr userDrawn="1"/>
            </p:nvSpPr>
            <p:spPr>
              <a:xfrm>
                <a:off x="1965404" y="1582901"/>
                <a:ext cx="356309" cy="484632"/>
              </a:xfrm>
              <a:prstGeom prst="homePlate">
                <a:avLst>
                  <a:gd name="adj" fmla="val 47628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s-CO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" name="3 Pentágono"/>
            <p:cNvSpPr/>
            <p:nvPr userDrawn="1"/>
          </p:nvSpPr>
          <p:spPr>
            <a:xfrm>
              <a:off x="178532" y="739529"/>
              <a:ext cx="1304854" cy="484632"/>
            </a:xfrm>
            <a:prstGeom prst="homePlate">
              <a:avLst>
                <a:gd name="adj" fmla="val 34277"/>
              </a:avLst>
            </a:prstGeom>
            <a:solidFill>
              <a:schemeClr val="accent5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s-CO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9 Grupo"/>
          <p:cNvGrpSpPr/>
          <p:nvPr userDrawn="1"/>
        </p:nvGrpSpPr>
        <p:grpSpPr>
          <a:xfrm>
            <a:off x="576984" y="1996824"/>
            <a:ext cx="4067568" cy="369147"/>
            <a:chOff x="178532" y="1368177"/>
            <a:chExt cx="4610037" cy="484632"/>
          </a:xfrm>
        </p:grpSpPr>
        <p:sp>
          <p:nvSpPr>
            <p:cNvPr id="65" name="64 Rectángulo"/>
            <p:cNvSpPr/>
            <p:nvPr userDrawn="1"/>
          </p:nvSpPr>
          <p:spPr>
            <a:xfrm>
              <a:off x="178533" y="1368177"/>
              <a:ext cx="4610036" cy="4846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s-CO">
                <a:solidFill>
                  <a:prstClr val="white"/>
                </a:solidFill>
              </a:endParaRPr>
            </a:p>
          </p:txBody>
        </p:sp>
        <p:grpSp>
          <p:nvGrpSpPr>
            <p:cNvPr id="66" name="65 Grupo"/>
            <p:cNvGrpSpPr/>
            <p:nvPr userDrawn="1"/>
          </p:nvGrpSpPr>
          <p:grpSpPr>
            <a:xfrm>
              <a:off x="1239908" y="1368177"/>
              <a:ext cx="489205" cy="484632"/>
              <a:chOff x="1965404" y="1582901"/>
              <a:chExt cx="489205" cy="484632"/>
            </a:xfrm>
          </p:grpSpPr>
          <p:sp>
            <p:nvSpPr>
              <p:cNvPr id="70" name="69 Pentágono"/>
              <p:cNvSpPr/>
              <p:nvPr userDrawn="1"/>
            </p:nvSpPr>
            <p:spPr>
              <a:xfrm>
                <a:off x="1965405" y="1582901"/>
                <a:ext cx="489204" cy="484632"/>
              </a:xfrm>
              <a:prstGeom prst="homePlate">
                <a:avLst>
                  <a:gd name="adj" fmla="val 34277"/>
                </a:avLst>
              </a:prstGeom>
              <a:solidFill>
                <a:schemeClr val="accent6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s-CO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70 Pentágono"/>
              <p:cNvSpPr/>
              <p:nvPr userDrawn="1"/>
            </p:nvSpPr>
            <p:spPr>
              <a:xfrm>
                <a:off x="1965404" y="1582901"/>
                <a:ext cx="356309" cy="484632"/>
              </a:xfrm>
              <a:prstGeom prst="homePlate">
                <a:avLst>
                  <a:gd name="adj" fmla="val 47628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s-CO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2" name="71 Pentágono"/>
            <p:cNvSpPr/>
            <p:nvPr userDrawn="1"/>
          </p:nvSpPr>
          <p:spPr>
            <a:xfrm>
              <a:off x="178532" y="1368177"/>
              <a:ext cx="1304853" cy="484632"/>
            </a:xfrm>
            <a:prstGeom prst="homePlate">
              <a:avLst>
                <a:gd name="adj" fmla="val 34277"/>
              </a:avLst>
            </a:prstGeom>
            <a:solidFill>
              <a:schemeClr val="accent6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s-CO">
                <a:solidFill>
                  <a:prstClr val="white"/>
                </a:solidFill>
              </a:endParaRPr>
            </a:p>
          </p:txBody>
        </p:sp>
      </p:grpSp>
      <p:sp>
        <p:nvSpPr>
          <p:cNvPr id="105" name="104 Rectángulo"/>
          <p:cNvSpPr/>
          <p:nvPr userDrawn="1"/>
        </p:nvSpPr>
        <p:spPr>
          <a:xfrm>
            <a:off x="996392" y="1368177"/>
            <a:ext cx="445955" cy="461665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 defTabSz="514350"/>
            <a:r>
              <a:rPr lang="es-ES" sz="2400" dirty="0" smtClean="0">
                <a:ln w="18415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01</a:t>
            </a:r>
            <a:endParaRPr lang="es-ES" sz="2400" dirty="0">
              <a:ln w="18415" cmpd="sng">
                <a:noFill/>
                <a:prstDash val="solid"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06" name="105 Rectángulo"/>
          <p:cNvSpPr/>
          <p:nvPr userDrawn="1"/>
        </p:nvSpPr>
        <p:spPr>
          <a:xfrm>
            <a:off x="976787" y="1914624"/>
            <a:ext cx="494366" cy="461665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 defTabSz="514350"/>
            <a:r>
              <a:rPr lang="es-ES" sz="2400" dirty="0" smtClean="0">
                <a:ln w="18415" cmpd="sng">
                  <a:noFill/>
                  <a:prstDash val="solid"/>
                </a:ln>
                <a:solidFill>
                  <a:srgbClr val="0043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02</a:t>
            </a:r>
            <a:endParaRPr lang="es-ES" sz="2400" dirty="0">
              <a:ln w="18415" cmpd="sng">
                <a:noFill/>
                <a:prstDash val="solid"/>
              </a:ln>
              <a:solidFill>
                <a:srgbClr val="0043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11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1901095" y="1465585"/>
            <a:ext cx="2669162" cy="31901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 b="1">
                <a:solidFill>
                  <a:srgbClr val="00435A"/>
                </a:solidFill>
                <a:effectLst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12" name="6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1898527" y="2023367"/>
            <a:ext cx="2669162" cy="31901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 b="1">
                <a:solidFill>
                  <a:srgbClr val="00435A"/>
                </a:solidFill>
                <a:effectLst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21" name="6 Marcador de texto"/>
          <p:cNvSpPr>
            <a:spLocks noGrp="1"/>
          </p:cNvSpPr>
          <p:nvPr>
            <p:ph type="body" sz="quarter" idx="17" hasCustomPrompt="1"/>
          </p:nvPr>
        </p:nvSpPr>
        <p:spPr>
          <a:xfrm>
            <a:off x="73611" y="3440576"/>
            <a:ext cx="4473914" cy="12380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r">
              <a:buNone/>
              <a:defRPr sz="600" b="1" baseline="0">
                <a:solidFill>
                  <a:schemeClr val="bg1"/>
                </a:solidFill>
                <a:effectLst/>
                <a:latin typeface="Constantia" pitchFamily="18" charset="0"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 smtClean="0"/>
              <a:t>Tema de presentación / Oficina Asesora de Planeación</a:t>
            </a:r>
          </a:p>
        </p:txBody>
      </p:sp>
      <p:sp>
        <p:nvSpPr>
          <p:cNvPr id="59" name="58 Triángulo rectángulo"/>
          <p:cNvSpPr/>
          <p:nvPr userDrawn="1"/>
        </p:nvSpPr>
        <p:spPr>
          <a:xfrm rot="10800000">
            <a:off x="4410239" y="63409"/>
            <a:ext cx="914400" cy="914400"/>
          </a:xfrm>
          <a:prstGeom prst="rtTriangle">
            <a:avLst/>
          </a:prstGeom>
          <a:solidFill>
            <a:schemeClr val="accent5">
              <a:lumMod val="60000"/>
              <a:lumOff val="4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62" name="61 Triángulo rectángulo"/>
          <p:cNvSpPr/>
          <p:nvPr userDrawn="1"/>
        </p:nvSpPr>
        <p:spPr>
          <a:xfrm rot="10800000">
            <a:off x="3670945" y="63407"/>
            <a:ext cx="1653694" cy="603624"/>
          </a:xfrm>
          <a:prstGeom prst="rtTriangle">
            <a:avLst/>
          </a:prstGeom>
          <a:solidFill>
            <a:schemeClr val="accent5">
              <a:lumMod val="60000"/>
              <a:lumOff val="4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pic>
        <p:nvPicPr>
          <p:cNvPr id="63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6"/>
          <a:stretch/>
        </p:blipFill>
        <p:spPr bwMode="auto">
          <a:xfrm>
            <a:off x="4694087" y="144041"/>
            <a:ext cx="561989" cy="25847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5" r="34739"/>
          <a:stretch/>
        </p:blipFill>
        <p:spPr bwMode="auto">
          <a:xfrm>
            <a:off x="3511475" y="226949"/>
            <a:ext cx="554856" cy="15554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5" descr="C:\Users\EJVELASCOA\Pictures\OTROS\Logo INPEC (AzulTransp)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497" y="209699"/>
            <a:ext cx="497716" cy="16052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39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06" grpId="0"/>
      <p:bldP spid="11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 userDrawn="1"/>
        </p:nvSpPr>
        <p:spPr>
          <a:xfrm>
            <a:off x="46251" y="45428"/>
            <a:ext cx="5298150" cy="35253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pic>
        <p:nvPicPr>
          <p:cNvPr id="74" name="Picture 2" descr="C:\Users\EJVELASCOA\Pictures\OTROS\DD 253.pn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909" y="642349"/>
            <a:ext cx="2451100" cy="2451100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49 Rectángulo"/>
          <p:cNvSpPr/>
          <p:nvPr userDrawn="1"/>
        </p:nvSpPr>
        <p:spPr>
          <a:xfrm>
            <a:off x="28268" y="3426430"/>
            <a:ext cx="4544277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51" name="50 Rectángulo"/>
          <p:cNvSpPr/>
          <p:nvPr userDrawn="1"/>
        </p:nvSpPr>
        <p:spPr>
          <a:xfrm>
            <a:off x="4594847" y="3426430"/>
            <a:ext cx="86732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52" name="51 Rectángulo"/>
          <p:cNvSpPr/>
          <p:nvPr userDrawn="1"/>
        </p:nvSpPr>
        <p:spPr>
          <a:xfrm>
            <a:off x="4705963" y="3426430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53" name="52 Rectángulo"/>
          <p:cNvSpPr/>
          <p:nvPr userDrawn="1"/>
        </p:nvSpPr>
        <p:spPr>
          <a:xfrm>
            <a:off x="4782631" y="3426112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54" name="53 Rectángulo"/>
          <p:cNvSpPr/>
          <p:nvPr userDrawn="1"/>
        </p:nvSpPr>
        <p:spPr>
          <a:xfrm>
            <a:off x="4854518" y="3426111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55" name="54 Rectángulo"/>
          <p:cNvSpPr/>
          <p:nvPr userDrawn="1"/>
        </p:nvSpPr>
        <p:spPr>
          <a:xfrm>
            <a:off x="4929927" y="3426110"/>
            <a:ext cx="433524" cy="14494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56" name="3 Marcador de texto"/>
          <p:cNvSpPr>
            <a:spLocks noGrp="1"/>
          </p:cNvSpPr>
          <p:nvPr>
            <p:ph type="body" sz="half" idx="11" hasCustomPrompt="1"/>
          </p:nvPr>
        </p:nvSpPr>
        <p:spPr>
          <a:xfrm>
            <a:off x="4929927" y="3426110"/>
            <a:ext cx="433524" cy="1443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6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defRPr>
            </a:lvl1pPr>
            <a:lvl2pPr marL="257175" indent="0">
              <a:buNone/>
              <a:defRPr sz="700"/>
            </a:lvl2pPr>
            <a:lvl3pPr marL="514350" indent="0">
              <a:buNone/>
              <a:defRPr sz="600"/>
            </a:lvl3pPr>
            <a:lvl4pPr marL="771525" indent="0">
              <a:buNone/>
              <a:defRPr sz="500"/>
            </a:lvl4pPr>
            <a:lvl5pPr marL="1028700" indent="0">
              <a:buNone/>
              <a:defRPr sz="500"/>
            </a:lvl5pPr>
            <a:lvl6pPr marL="1285875" indent="0">
              <a:buNone/>
              <a:defRPr sz="500"/>
            </a:lvl6pPr>
            <a:lvl7pPr marL="1543050" indent="0">
              <a:buNone/>
              <a:defRPr sz="500"/>
            </a:lvl7pPr>
            <a:lvl8pPr marL="1800225" indent="0">
              <a:buNone/>
              <a:defRPr sz="500"/>
            </a:lvl8pPr>
            <a:lvl9pPr marL="2057400" indent="0">
              <a:buNone/>
              <a:defRPr sz="500"/>
            </a:lvl9pPr>
          </a:lstStyle>
          <a:p>
            <a:pPr lvl="0"/>
            <a:r>
              <a:rPr lang="es-ES" dirty="0" smtClean="0"/>
              <a:t>1</a:t>
            </a:r>
          </a:p>
        </p:txBody>
      </p:sp>
      <p:sp>
        <p:nvSpPr>
          <p:cNvPr id="67" name="66 Rectángulo"/>
          <p:cNvSpPr/>
          <p:nvPr userDrawn="1"/>
        </p:nvSpPr>
        <p:spPr>
          <a:xfrm>
            <a:off x="48741" y="313088"/>
            <a:ext cx="3227660" cy="19099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68" name="67 Rectángulo"/>
          <p:cNvSpPr/>
          <p:nvPr userDrawn="1"/>
        </p:nvSpPr>
        <p:spPr>
          <a:xfrm>
            <a:off x="91977" y="234625"/>
            <a:ext cx="3256432" cy="227485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69" name="68 CuadroTexto"/>
          <p:cNvSpPr txBox="1"/>
          <p:nvPr userDrawn="1"/>
        </p:nvSpPr>
        <p:spPr>
          <a:xfrm>
            <a:off x="180057" y="206159"/>
            <a:ext cx="8883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14350"/>
            <a:r>
              <a:rPr lang="es-CO" sz="1200" b="1" dirty="0" smtClean="0">
                <a:solidFill>
                  <a:prstClr val="white"/>
                </a:solidFill>
                <a:latin typeface="Californian FB" pitchFamily="18" charset="0"/>
                <a:cs typeface="Aparajita" pitchFamily="34" charset="0"/>
              </a:rPr>
              <a:t>Contenido</a:t>
            </a:r>
            <a:endParaRPr lang="es-CO" sz="1200" b="1" dirty="0">
              <a:solidFill>
                <a:prstClr val="white"/>
              </a:solidFill>
              <a:latin typeface="Californian FB" pitchFamily="18" charset="0"/>
              <a:cs typeface="Aparajita" pitchFamily="34" charset="0"/>
            </a:endParaRPr>
          </a:p>
        </p:txBody>
      </p:sp>
      <p:grpSp>
        <p:nvGrpSpPr>
          <p:cNvPr id="11" name="10 Grupo"/>
          <p:cNvGrpSpPr/>
          <p:nvPr userDrawn="1"/>
        </p:nvGrpSpPr>
        <p:grpSpPr>
          <a:xfrm>
            <a:off x="576984" y="1152152"/>
            <a:ext cx="4067569" cy="369147"/>
            <a:chOff x="178532" y="739529"/>
            <a:chExt cx="4610038" cy="484632"/>
          </a:xfrm>
        </p:grpSpPr>
        <p:sp>
          <p:nvSpPr>
            <p:cNvPr id="5" name="4 Rectángulo"/>
            <p:cNvSpPr/>
            <p:nvPr userDrawn="1"/>
          </p:nvSpPr>
          <p:spPr>
            <a:xfrm>
              <a:off x="178533" y="739529"/>
              <a:ext cx="4610037" cy="4846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s-CO">
                <a:solidFill>
                  <a:prstClr val="white"/>
                </a:solidFill>
              </a:endParaRPr>
            </a:p>
          </p:txBody>
        </p:sp>
        <p:grpSp>
          <p:nvGrpSpPr>
            <p:cNvPr id="8" name="7 Grupo"/>
            <p:cNvGrpSpPr/>
            <p:nvPr userDrawn="1"/>
          </p:nvGrpSpPr>
          <p:grpSpPr>
            <a:xfrm>
              <a:off x="1239908" y="739529"/>
              <a:ext cx="489205" cy="484632"/>
              <a:chOff x="1965404" y="1582901"/>
              <a:chExt cx="489205" cy="484632"/>
            </a:xfrm>
          </p:grpSpPr>
          <p:sp>
            <p:nvSpPr>
              <p:cNvPr id="60" name="59 Pentágono"/>
              <p:cNvSpPr/>
              <p:nvPr userDrawn="1"/>
            </p:nvSpPr>
            <p:spPr>
              <a:xfrm>
                <a:off x="1965405" y="1582901"/>
                <a:ext cx="489204" cy="484632"/>
              </a:xfrm>
              <a:prstGeom prst="homePlate">
                <a:avLst>
                  <a:gd name="adj" fmla="val 34277"/>
                </a:avLst>
              </a:prstGeom>
              <a:solidFill>
                <a:schemeClr val="accent5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s-CO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60 Pentágono"/>
              <p:cNvSpPr/>
              <p:nvPr userDrawn="1"/>
            </p:nvSpPr>
            <p:spPr>
              <a:xfrm>
                <a:off x="1965404" y="1582901"/>
                <a:ext cx="356309" cy="484632"/>
              </a:xfrm>
              <a:prstGeom prst="homePlate">
                <a:avLst>
                  <a:gd name="adj" fmla="val 47628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s-CO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" name="3 Pentágono"/>
            <p:cNvSpPr/>
            <p:nvPr userDrawn="1"/>
          </p:nvSpPr>
          <p:spPr>
            <a:xfrm>
              <a:off x="178532" y="739529"/>
              <a:ext cx="1304854" cy="484632"/>
            </a:xfrm>
            <a:prstGeom prst="homePlate">
              <a:avLst>
                <a:gd name="adj" fmla="val 34277"/>
              </a:avLst>
            </a:prstGeom>
            <a:solidFill>
              <a:schemeClr val="accent5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s-CO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9 Grupo"/>
          <p:cNvGrpSpPr/>
          <p:nvPr userDrawn="1"/>
        </p:nvGrpSpPr>
        <p:grpSpPr>
          <a:xfrm>
            <a:off x="576984" y="1708792"/>
            <a:ext cx="4067568" cy="369147"/>
            <a:chOff x="178532" y="1368177"/>
            <a:chExt cx="4610037" cy="484632"/>
          </a:xfrm>
        </p:grpSpPr>
        <p:sp>
          <p:nvSpPr>
            <p:cNvPr id="65" name="64 Rectángulo"/>
            <p:cNvSpPr/>
            <p:nvPr userDrawn="1"/>
          </p:nvSpPr>
          <p:spPr>
            <a:xfrm>
              <a:off x="178533" y="1368177"/>
              <a:ext cx="4610036" cy="4846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s-CO">
                <a:solidFill>
                  <a:prstClr val="white"/>
                </a:solidFill>
              </a:endParaRPr>
            </a:p>
          </p:txBody>
        </p:sp>
        <p:grpSp>
          <p:nvGrpSpPr>
            <p:cNvPr id="66" name="65 Grupo"/>
            <p:cNvGrpSpPr/>
            <p:nvPr userDrawn="1"/>
          </p:nvGrpSpPr>
          <p:grpSpPr>
            <a:xfrm>
              <a:off x="1239908" y="1368177"/>
              <a:ext cx="489205" cy="484632"/>
              <a:chOff x="1965404" y="1582901"/>
              <a:chExt cx="489205" cy="484632"/>
            </a:xfrm>
          </p:grpSpPr>
          <p:sp>
            <p:nvSpPr>
              <p:cNvPr id="70" name="69 Pentágono"/>
              <p:cNvSpPr/>
              <p:nvPr userDrawn="1"/>
            </p:nvSpPr>
            <p:spPr>
              <a:xfrm>
                <a:off x="1965405" y="1582901"/>
                <a:ext cx="489204" cy="484632"/>
              </a:xfrm>
              <a:prstGeom prst="homePlate">
                <a:avLst>
                  <a:gd name="adj" fmla="val 34277"/>
                </a:avLst>
              </a:prstGeom>
              <a:solidFill>
                <a:schemeClr val="accent6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s-CO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70 Pentágono"/>
              <p:cNvSpPr/>
              <p:nvPr userDrawn="1"/>
            </p:nvSpPr>
            <p:spPr>
              <a:xfrm>
                <a:off x="1965404" y="1582901"/>
                <a:ext cx="356309" cy="484632"/>
              </a:xfrm>
              <a:prstGeom prst="homePlate">
                <a:avLst>
                  <a:gd name="adj" fmla="val 47628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s-CO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2" name="71 Pentágono"/>
            <p:cNvSpPr/>
            <p:nvPr userDrawn="1"/>
          </p:nvSpPr>
          <p:spPr>
            <a:xfrm>
              <a:off x="178532" y="1368177"/>
              <a:ext cx="1304853" cy="484632"/>
            </a:xfrm>
            <a:prstGeom prst="homePlate">
              <a:avLst>
                <a:gd name="adj" fmla="val 34277"/>
              </a:avLst>
            </a:prstGeom>
            <a:solidFill>
              <a:schemeClr val="accent6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s-CO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11 Grupo"/>
          <p:cNvGrpSpPr/>
          <p:nvPr userDrawn="1"/>
        </p:nvGrpSpPr>
        <p:grpSpPr>
          <a:xfrm>
            <a:off x="576984" y="2257672"/>
            <a:ext cx="4067568" cy="369147"/>
            <a:chOff x="178532" y="1944241"/>
            <a:chExt cx="4610037" cy="484632"/>
          </a:xfrm>
        </p:grpSpPr>
        <p:sp>
          <p:nvSpPr>
            <p:cNvPr id="88" name="87 Rectángulo"/>
            <p:cNvSpPr/>
            <p:nvPr userDrawn="1"/>
          </p:nvSpPr>
          <p:spPr>
            <a:xfrm>
              <a:off x="178533" y="1944241"/>
              <a:ext cx="4610036" cy="4846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s-CO">
                <a:solidFill>
                  <a:prstClr val="white"/>
                </a:solidFill>
              </a:endParaRPr>
            </a:p>
          </p:txBody>
        </p:sp>
        <p:grpSp>
          <p:nvGrpSpPr>
            <p:cNvPr id="89" name="88 Grupo"/>
            <p:cNvGrpSpPr/>
            <p:nvPr userDrawn="1"/>
          </p:nvGrpSpPr>
          <p:grpSpPr>
            <a:xfrm>
              <a:off x="1239908" y="1944241"/>
              <a:ext cx="489205" cy="484632"/>
              <a:chOff x="1965404" y="1582901"/>
              <a:chExt cx="489205" cy="484632"/>
            </a:xfrm>
          </p:grpSpPr>
          <p:sp>
            <p:nvSpPr>
              <p:cNvPr id="90" name="89 Pentágono"/>
              <p:cNvSpPr/>
              <p:nvPr userDrawn="1"/>
            </p:nvSpPr>
            <p:spPr>
              <a:xfrm>
                <a:off x="1965405" y="1582901"/>
                <a:ext cx="489204" cy="484632"/>
              </a:xfrm>
              <a:prstGeom prst="homePlate">
                <a:avLst>
                  <a:gd name="adj" fmla="val 34277"/>
                </a:avLst>
              </a:prstGeom>
              <a:solidFill>
                <a:schemeClr val="accent3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s-CO">
                  <a:solidFill>
                    <a:prstClr val="white"/>
                  </a:solidFill>
                </a:endParaRPr>
              </a:p>
            </p:txBody>
          </p:sp>
          <p:sp>
            <p:nvSpPr>
              <p:cNvPr id="91" name="90 Pentágono"/>
              <p:cNvSpPr/>
              <p:nvPr userDrawn="1"/>
            </p:nvSpPr>
            <p:spPr>
              <a:xfrm>
                <a:off x="1965404" y="1582901"/>
                <a:ext cx="356309" cy="484632"/>
              </a:xfrm>
              <a:prstGeom prst="homePlate">
                <a:avLst>
                  <a:gd name="adj" fmla="val 47628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s-CO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2" name="91 Pentágono"/>
            <p:cNvSpPr/>
            <p:nvPr userDrawn="1"/>
          </p:nvSpPr>
          <p:spPr>
            <a:xfrm>
              <a:off x="178532" y="1944241"/>
              <a:ext cx="1304853" cy="484632"/>
            </a:xfrm>
            <a:prstGeom prst="homePlate">
              <a:avLst>
                <a:gd name="adj" fmla="val 34277"/>
              </a:avLst>
            </a:prstGeom>
            <a:solidFill>
              <a:schemeClr val="accent3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s-CO">
                <a:solidFill>
                  <a:prstClr val="white"/>
                </a:solidFill>
              </a:endParaRPr>
            </a:p>
          </p:txBody>
        </p:sp>
      </p:grpSp>
      <p:sp>
        <p:nvSpPr>
          <p:cNvPr id="105" name="104 Rectángulo"/>
          <p:cNvSpPr/>
          <p:nvPr userDrawn="1"/>
        </p:nvSpPr>
        <p:spPr>
          <a:xfrm>
            <a:off x="996392" y="1080145"/>
            <a:ext cx="445955" cy="461665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 defTabSz="514350"/>
            <a:r>
              <a:rPr lang="es-ES" sz="2400" dirty="0" smtClean="0">
                <a:ln w="18415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01</a:t>
            </a:r>
            <a:endParaRPr lang="es-ES" sz="2400" dirty="0">
              <a:ln w="18415" cmpd="sng">
                <a:noFill/>
                <a:prstDash val="solid"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06" name="105 Rectángulo"/>
          <p:cNvSpPr/>
          <p:nvPr userDrawn="1"/>
        </p:nvSpPr>
        <p:spPr>
          <a:xfrm>
            <a:off x="976787" y="1626592"/>
            <a:ext cx="494366" cy="461665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 defTabSz="514350"/>
            <a:r>
              <a:rPr lang="es-ES" sz="2400" dirty="0" smtClean="0">
                <a:ln w="18415" cmpd="sng">
                  <a:noFill/>
                  <a:prstDash val="solid"/>
                </a:ln>
                <a:solidFill>
                  <a:srgbClr val="0043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02</a:t>
            </a:r>
            <a:endParaRPr lang="es-ES" sz="2400" dirty="0">
              <a:ln w="18415" cmpd="sng">
                <a:noFill/>
                <a:prstDash val="solid"/>
              </a:ln>
              <a:solidFill>
                <a:srgbClr val="0043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07" name="106 Rectángulo"/>
          <p:cNvSpPr/>
          <p:nvPr userDrawn="1"/>
        </p:nvSpPr>
        <p:spPr>
          <a:xfrm>
            <a:off x="983693" y="2160265"/>
            <a:ext cx="490840" cy="461665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 defTabSz="514350"/>
            <a:r>
              <a:rPr lang="es-ES" sz="2400" dirty="0" smtClean="0">
                <a:ln w="18415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03</a:t>
            </a:r>
            <a:endParaRPr lang="es-ES" sz="2400" dirty="0">
              <a:ln w="18415" cmpd="sng">
                <a:noFill/>
                <a:prstDash val="solid"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11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1901095" y="1177553"/>
            <a:ext cx="2669162" cy="31901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 b="1">
                <a:solidFill>
                  <a:srgbClr val="00435A"/>
                </a:solidFill>
                <a:effectLst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12" name="6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1898527" y="1735335"/>
            <a:ext cx="2669162" cy="31901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 b="1">
                <a:solidFill>
                  <a:srgbClr val="00435A"/>
                </a:solidFill>
                <a:effectLst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13" name="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1898527" y="2292349"/>
            <a:ext cx="2669162" cy="31901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 b="1">
                <a:solidFill>
                  <a:srgbClr val="00435A"/>
                </a:solidFill>
                <a:effectLst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21" name="6 Marcador de texto"/>
          <p:cNvSpPr>
            <a:spLocks noGrp="1"/>
          </p:cNvSpPr>
          <p:nvPr>
            <p:ph type="body" sz="quarter" idx="17" hasCustomPrompt="1"/>
          </p:nvPr>
        </p:nvSpPr>
        <p:spPr>
          <a:xfrm>
            <a:off x="73611" y="3440576"/>
            <a:ext cx="4473914" cy="12380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r">
              <a:buNone/>
              <a:defRPr sz="600" b="1" baseline="0">
                <a:solidFill>
                  <a:schemeClr val="bg1"/>
                </a:solidFill>
                <a:effectLst/>
                <a:latin typeface="Constantia" pitchFamily="18" charset="0"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 smtClean="0"/>
              <a:t>Tema de presentación / Oficina Asesora de Planeación</a:t>
            </a:r>
          </a:p>
        </p:txBody>
      </p:sp>
      <p:sp>
        <p:nvSpPr>
          <p:cNvPr id="59" name="58 Triángulo rectángulo"/>
          <p:cNvSpPr/>
          <p:nvPr userDrawn="1"/>
        </p:nvSpPr>
        <p:spPr>
          <a:xfrm rot="10800000">
            <a:off x="4410239" y="63409"/>
            <a:ext cx="914400" cy="914400"/>
          </a:xfrm>
          <a:prstGeom prst="rtTriangle">
            <a:avLst/>
          </a:prstGeom>
          <a:solidFill>
            <a:schemeClr val="accent5">
              <a:lumMod val="60000"/>
              <a:lumOff val="4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62" name="61 Triángulo rectángulo"/>
          <p:cNvSpPr/>
          <p:nvPr userDrawn="1"/>
        </p:nvSpPr>
        <p:spPr>
          <a:xfrm rot="10800000">
            <a:off x="3670945" y="63407"/>
            <a:ext cx="1653694" cy="603624"/>
          </a:xfrm>
          <a:prstGeom prst="rtTriangle">
            <a:avLst/>
          </a:prstGeom>
          <a:solidFill>
            <a:schemeClr val="accent5">
              <a:lumMod val="60000"/>
              <a:lumOff val="4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pic>
        <p:nvPicPr>
          <p:cNvPr id="63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6"/>
          <a:stretch/>
        </p:blipFill>
        <p:spPr bwMode="auto">
          <a:xfrm>
            <a:off x="4694087" y="144041"/>
            <a:ext cx="561989" cy="25847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5" r="34739"/>
          <a:stretch/>
        </p:blipFill>
        <p:spPr bwMode="auto">
          <a:xfrm>
            <a:off x="3511475" y="226949"/>
            <a:ext cx="554856" cy="15554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5" descr="C:\Users\EJVELASCOA\Pictures\OTROS\Logo INPEC (AzulTransp)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497" y="209699"/>
            <a:ext cx="497716" cy="16052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98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06" grpId="0"/>
      <p:bldP spid="107" grpId="0"/>
      <p:bldP spid="11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 userDrawn="1"/>
        </p:nvSpPr>
        <p:spPr>
          <a:xfrm>
            <a:off x="46251" y="45428"/>
            <a:ext cx="5298150" cy="35253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19 Rectángulo"/>
          <p:cNvSpPr/>
          <p:nvPr userDrawn="1"/>
        </p:nvSpPr>
        <p:spPr>
          <a:xfrm>
            <a:off x="46251" y="45428"/>
            <a:ext cx="5298150" cy="35253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s-CO"/>
          </a:p>
        </p:txBody>
      </p:sp>
      <p:sp>
        <p:nvSpPr>
          <p:cNvPr id="67" name="66 Rectángulo"/>
          <p:cNvSpPr/>
          <p:nvPr/>
        </p:nvSpPr>
        <p:spPr>
          <a:xfrm>
            <a:off x="48741" y="250970"/>
            <a:ext cx="3227660" cy="19099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8" name="67 Rectángulo"/>
          <p:cNvSpPr/>
          <p:nvPr/>
        </p:nvSpPr>
        <p:spPr>
          <a:xfrm>
            <a:off x="91977" y="172507"/>
            <a:ext cx="3256432" cy="227485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6" name="45 Rectángulo"/>
          <p:cNvSpPr/>
          <p:nvPr userDrawn="1"/>
        </p:nvSpPr>
        <p:spPr>
          <a:xfrm>
            <a:off x="48742" y="250970"/>
            <a:ext cx="3227660" cy="19099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s-CO"/>
          </a:p>
        </p:txBody>
      </p:sp>
      <p:sp>
        <p:nvSpPr>
          <p:cNvPr id="48" name="47 Rectángulo"/>
          <p:cNvSpPr/>
          <p:nvPr userDrawn="1"/>
        </p:nvSpPr>
        <p:spPr>
          <a:xfrm>
            <a:off x="91977" y="172510"/>
            <a:ext cx="3256432" cy="227485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s-CO"/>
          </a:p>
        </p:txBody>
      </p:sp>
      <p:grpSp>
        <p:nvGrpSpPr>
          <p:cNvPr id="47" name="46 Grupo"/>
          <p:cNvGrpSpPr/>
          <p:nvPr userDrawn="1"/>
        </p:nvGrpSpPr>
        <p:grpSpPr>
          <a:xfrm>
            <a:off x="3676196" y="52873"/>
            <a:ext cx="1653694" cy="914402"/>
            <a:chOff x="3636441" y="116481"/>
            <a:chExt cx="1653694" cy="914402"/>
          </a:xfrm>
        </p:grpSpPr>
        <p:sp>
          <p:nvSpPr>
            <p:cNvPr id="57" name="56 Triángulo rectángulo"/>
            <p:cNvSpPr/>
            <p:nvPr userDrawn="1"/>
          </p:nvSpPr>
          <p:spPr>
            <a:xfrm rot="10800000">
              <a:off x="4375735" y="116483"/>
              <a:ext cx="914400" cy="914400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59" name="58 Triángulo rectángulo"/>
            <p:cNvSpPr/>
            <p:nvPr userDrawn="1"/>
          </p:nvSpPr>
          <p:spPr>
            <a:xfrm rot="10800000">
              <a:off x="3636441" y="116481"/>
              <a:ext cx="1653694" cy="603624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pic>
        <p:nvPicPr>
          <p:cNvPr id="61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6"/>
          <a:stretch/>
        </p:blipFill>
        <p:spPr bwMode="auto">
          <a:xfrm>
            <a:off x="4694087" y="72033"/>
            <a:ext cx="561989" cy="258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5" r="34739"/>
          <a:stretch/>
        </p:blipFill>
        <p:spPr bwMode="auto">
          <a:xfrm>
            <a:off x="3511475" y="154941"/>
            <a:ext cx="554856" cy="155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5" descr="C:\Users\EJVELASCOA\Pictures\OTROS\Logo INPEC (AzulTransp)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497" y="137691"/>
            <a:ext cx="497716" cy="160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68 CuadroTexto"/>
          <p:cNvSpPr txBox="1"/>
          <p:nvPr userDrawn="1"/>
        </p:nvSpPr>
        <p:spPr>
          <a:xfrm>
            <a:off x="180057" y="163141"/>
            <a:ext cx="8290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Contenido</a:t>
            </a:r>
            <a:endParaRPr lang="es-C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grpSp>
        <p:nvGrpSpPr>
          <p:cNvPr id="77" name="32 Grupo"/>
          <p:cNvGrpSpPr/>
          <p:nvPr userDrawn="1"/>
        </p:nvGrpSpPr>
        <p:grpSpPr>
          <a:xfrm rot="10800000">
            <a:off x="73611" y="2513120"/>
            <a:ext cx="1388366" cy="914402"/>
            <a:chOff x="1386473" y="346285"/>
            <a:chExt cx="1653694" cy="914402"/>
          </a:xfrm>
        </p:grpSpPr>
        <p:sp>
          <p:nvSpPr>
            <p:cNvPr id="78" name="33 Triángulo rectángulo"/>
            <p:cNvSpPr/>
            <p:nvPr userDrawn="1"/>
          </p:nvSpPr>
          <p:spPr>
            <a:xfrm rot="10800000">
              <a:off x="2125767" y="346287"/>
              <a:ext cx="914400" cy="914400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9" name="34 Triángulo rectángulo"/>
            <p:cNvSpPr/>
            <p:nvPr userDrawn="1"/>
          </p:nvSpPr>
          <p:spPr>
            <a:xfrm rot="10800000">
              <a:off x="1386473" y="346285"/>
              <a:ext cx="1653694" cy="603624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sp>
        <p:nvSpPr>
          <p:cNvPr id="81" name="80 Rectángulo"/>
          <p:cNvSpPr/>
          <p:nvPr userDrawn="1"/>
        </p:nvSpPr>
        <p:spPr>
          <a:xfrm>
            <a:off x="28268" y="3426430"/>
            <a:ext cx="4544277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2" name="81 Rectángulo"/>
          <p:cNvSpPr/>
          <p:nvPr userDrawn="1"/>
        </p:nvSpPr>
        <p:spPr>
          <a:xfrm>
            <a:off x="4594847" y="3426430"/>
            <a:ext cx="86732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3" name="82 Rectángulo"/>
          <p:cNvSpPr/>
          <p:nvPr userDrawn="1"/>
        </p:nvSpPr>
        <p:spPr>
          <a:xfrm>
            <a:off x="4705963" y="3426430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4" name="83 Rectángulo"/>
          <p:cNvSpPr/>
          <p:nvPr userDrawn="1"/>
        </p:nvSpPr>
        <p:spPr>
          <a:xfrm>
            <a:off x="4782631" y="3426112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5" name="84 Rectángulo"/>
          <p:cNvSpPr/>
          <p:nvPr userDrawn="1"/>
        </p:nvSpPr>
        <p:spPr>
          <a:xfrm>
            <a:off x="4854518" y="3426111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6" name="85 Rectángulo"/>
          <p:cNvSpPr/>
          <p:nvPr userDrawn="1"/>
        </p:nvSpPr>
        <p:spPr>
          <a:xfrm>
            <a:off x="4929927" y="3426110"/>
            <a:ext cx="433524" cy="14494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7" name="3 Marcador de texto"/>
          <p:cNvSpPr>
            <a:spLocks noGrp="1"/>
          </p:cNvSpPr>
          <p:nvPr>
            <p:ph type="body" sz="half" idx="13" hasCustomPrompt="1"/>
          </p:nvPr>
        </p:nvSpPr>
        <p:spPr>
          <a:xfrm>
            <a:off x="4929927" y="3434736"/>
            <a:ext cx="433524" cy="1443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6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defRPr>
            </a:lvl1pPr>
            <a:lvl2pPr marL="257175" indent="0">
              <a:buNone/>
              <a:defRPr sz="700"/>
            </a:lvl2pPr>
            <a:lvl3pPr marL="514350" indent="0">
              <a:buNone/>
              <a:defRPr sz="600"/>
            </a:lvl3pPr>
            <a:lvl4pPr marL="771525" indent="0">
              <a:buNone/>
              <a:defRPr sz="500"/>
            </a:lvl4pPr>
            <a:lvl5pPr marL="1028700" indent="0">
              <a:buNone/>
              <a:defRPr sz="500"/>
            </a:lvl5pPr>
            <a:lvl6pPr marL="1285875" indent="0">
              <a:buNone/>
              <a:defRPr sz="500"/>
            </a:lvl6pPr>
            <a:lvl7pPr marL="1543050" indent="0">
              <a:buNone/>
              <a:defRPr sz="500"/>
            </a:lvl7pPr>
            <a:lvl8pPr marL="1800225" indent="0">
              <a:buNone/>
              <a:defRPr sz="500"/>
            </a:lvl8pPr>
            <a:lvl9pPr marL="2057400" indent="0">
              <a:buNone/>
              <a:defRPr sz="500"/>
            </a:lvl9pPr>
          </a:lstStyle>
          <a:p>
            <a:pPr lvl="0"/>
            <a:r>
              <a:rPr lang="es-ES" dirty="0"/>
              <a:t>6</a:t>
            </a:r>
          </a:p>
        </p:txBody>
      </p:sp>
      <p:sp>
        <p:nvSpPr>
          <p:cNvPr id="88" name="6 Marcador de texto"/>
          <p:cNvSpPr>
            <a:spLocks noGrp="1"/>
          </p:cNvSpPr>
          <p:nvPr>
            <p:ph type="body" sz="quarter" idx="19" hasCustomPrompt="1"/>
          </p:nvPr>
        </p:nvSpPr>
        <p:spPr>
          <a:xfrm>
            <a:off x="94083" y="3433752"/>
            <a:ext cx="4473914" cy="12380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r">
              <a:buNone/>
              <a:defRPr sz="600" b="1" baseline="0">
                <a:solidFill>
                  <a:schemeClr val="bg1"/>
                </a:solidFill>
                <a:effectLst/>
                <a:latin typeface="Constantia" pitchFamily="18" charset="0"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/>
              <a:t>Título de presentación / Oficina Asesora de Planeación</a:t>
            </a:r>
          </a:p>
        </p:txBody>
      </p:sp>
      <p:grpSp>
        <p:nvGrpSpPr>
          <p:cNvPr id="49" name="82 Grupo"/>
          <p:cNvGrpSpPr/>
          <p:nvPr userDrawn="1"/>
        </p:nvGrpSpPr>
        <p:grpSpPr>
          <a:xfrm>
            <a:off x="1366305" y="2113962"/>
            <a:ext cx="406816" cy="523220"/>
            <a:chOff x="1167641" y="1147585"/>
            <a:chExt cx="406816" cy="523220"/>
          </a:xfrm>
        </p:grpSpPr>
        <p:sp>
          <p:nvSpPr>
            <p:cNvPr id="50" name="83 Elipse"/>
            <p:cNvSpPr/>
            <p:nvPr userDrawn="1"/>
          </p:nvSpPr>
          <p:spPr>
            <a:xfrm>
              <a:off x="1167641" y="1224161"/>
              <a:ext cx="406816" cy="432048"/>
            </a:xfrm>
            <a:prstGeom prst="ellipse">
              <a:avLst/>
            </a:prstGeom>
            <a:solidFill>
              <a:srgbClr val="00435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54000" h="254000"/>
              <a:bevelB w="254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51" name="84 Rectángulo"/>
            <p:cNvSpPr/>
            <p:nvPr userDrawn="1"/>
          </p:nvSpPr>
          <p:spPr>
            <a:xfrm>
              <a:off x="1197229" y="1147585"/>
              <a:ext cx="359394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2800" b="0" cap="none" spc="0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onstantia" pitchFamily="18" charset="0"/>
                </a:rPr>
                <a:t>2</a:t>
              </a:r>
              <a:endParaRPr lang="es-ES" sz="2800" b="0" cap="none" spc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endParaRPr>
            </a:p>
          </p:txBody>
        </p:sp>
      </p:grpSp>
      <p:sp>
        <p:nvSpPr>
          <p:cNvPr id="52" name="9 Marcador de texto"/>
          <p:cNvSpPr>
            <a:spLocks noGrp="1"/>
          </p:cNvSpPr>
          <p:nvPr>
            <p:ph type="body" sz="quarter" idx="27" hasCustomPrompt="1"/>
          </p:nvPr>
        </p:nvSpPr>
        <p:spPr>
          <a:xfrm>
            <a:off x="109475" y="2187218"/>
            <a:ext cx="1244068" cy="522653"/>
          </a:xfrm>
          <a:prstGeom prst="rect">
            <a:avLst/>
          </a:prstGeom>
        </p:spPr>
        <p:txBody>
          <a:bodyPr anchor="ctr"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 b="1" baseline="0">
                <a:solidFill>
                  <a:srgbClr val="00435A"/>
                </a:solidFill>
                <a:latin typeface="+mn-lt"/>
              </a:defRPr>
            </a:lvl1pPr>
            <a:lvl2pPr>
              <a:defRPr sz="700">
                <a:latin typeface="Constantia" pitchFamily="18" charset="0"/>
              </a:defRPr>
            </a:lvl2pPr>
            <a:lvl3pPr>
              <a:defRPr sz="700">
                <a:latin typeface="Constantia" pitchFamily="18" charset="0"/>
              </a:defRPr>
            </a:lvl3pPr>
            <a:lvl4pPr>
              <a:defRPr sz="700">
                <a:latin typeface="Constantia" pitchFamily="18" charset="0"/>
              </a:defRPr>
            </a:lvl4pPr>
            <a:lvl5pPr>
              <a:defRPr sz="700">
                <a:latin typeface="Constantia" pitchFamily="18" charset="0"/>
              </a:defRPr>
            </a:lvl5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3" name="52 Rectángulo"/>
          <p:cNvSpPr/>
          <p:nvPr userDrawn="1"/>
        </p:nvSpPr>
        <p:spPr>
          <a:xfrm>
            <a:off x="1519091" y="1016949"/>
            <a:ext cx="1047951" cy="97882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4" name="53 Rectángulo"/>
          <p:cNvSpPr/>
          <p:nvPr userDrawn="1"/>
        </p:nvSpPr>
        <p:spPr>
          <a:xfrm>
            <a:off x="2591243" y="2023072"/>
            <a:ext cx="1023750" cy="9788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5" name="54 Rectángulo"/>
          <p:cNvSpPr/>
          <p:nvPr userDrawn="1"/>
        </p:nvSpPr>
        <p:spPr>
          <a:xfrm>
            <a:off x="2591243" y="1239836"/>
            <a:ext cx="757166" cy="74911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6" name="55 Rectángulo"/>
          <p:cNvSpPr/>
          <p:nvPr userDrawn="1"/>
        </p:nvSpPr>
        <p:spPr>
          <a:xfrm>
            <a:off x="1809876" y="2013382"/>
            <a:ext cx="757166" cy="74911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0" name="2 Marcador de posición de imagen"/>
          <p:cNvSpPr>
            <a:spLocks noGrp="1"/>
          </p:cNvSpPr>
          <p:nvPr>
            <p:ph type="pic" sz="quarter" idx="20"/>
          </p:nvPr>
        </p:nvSpPr>
        <p:spPr>
          <a:xfrm>
            <a:off x="2604821" y="2022875"/>
            <a:ext cx="1018179" cy="979024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/>
          <a:lstStyle>
            <a:lvl1pPr>
              <a:defRPr sz="600">
                <a:latin typeface="Constantia" pitchFamily="18" charset="0"/>
              </a:defRPr>
            </a:lvl1pPr>
          </a:lstStyle>
          <a:p>
            <a:r>
              <a:rPr lang="es-ES" dirty="0"/>
              <a:t>Haga clic en el icono para agregar una imagen</a:t>
            </a:r>
            <a:endParaRPr lang="es-CO" dirty="0"/>
          </a:p>
        </p:txBody>
      </p:sp>
      <p:sp>
        <p:nvSpPr>
          <p:cNvPr id="64" name="2 Marcador de posición de imagen"/>
          <p:cNvSpPr>
            <a:spLocks noGrp="1"/>
          </p:cNvSpPr>
          <p:nvPr>
            <p:ph type="pic" sz="quarter" idx="22"/>
          </p:nvPr>
        </p:nvSpPr>
        <p:spPr>
          <a:xfrm>
            <a:off x="1809876" y="2023628"/>
            <a:ext cx="759024" cy="725122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/>
          <a:lstStyle>
            <a:lvl1pPr>
              <a:defRPr sz="600">
                <a:latin typeface="Constantia" pitchFamily="18" charset="0"/>
              </a:defRPr>
            </a:lvl1pPr>
          </a:lstStyle>
          <a:p>
            <a:r>
              <a:rPr lang="es-ES" dirty="0"/>
              <a:t>Haga clic en el icono para agregar una imagen</a:t>
            </a:r>
            <a:endParaRPr lang="es-CO" dirty="0"/>
          </a:p>
        </p:txBody>
      </p:sp>
      <p:grpSp>
        <p:nvGrpSpPr>
          <p:cNvPr id="65" name="2 Grupo"/>
          <p:cNvGrpSpPr/>
          <p:nvPr userDrawn="1"/>
        </p:nvGrpSpPr>
        <p:grpSpPr>
          <a:xfrm>
            <a:off x="1084979" y="1233012"/>
            <a:ext cx="406816" cy="523220"/>
            <a:chOff x="1167641" y="1139339"/>
            <a:chExt cx="406816" cy="523220"/>
          </a:xfrm>
        </p:grpSpPr>
        <p:sp>
          <p:nvSpPr>
            <p:cNvPr id="70" name="72 Elipse"/>
            <p:cNvSpPr/>
            <p:nvPr userDrawn="1"/>
          </p:nvSpPr>
          <p:spPr>
            <a:xfrm>
              <a:off x="1167641" y="1224161"/>
              <a:ext cx="406816" cy="432048"/>
            </a:xfrm>
            <a:prstGeom prst="ellipse">
              <a:avLst/>
            </a:prstGeom>
            <a:solidFill>
              <a:srgbClr val="00435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54000" h="254000"/>
              <a:bevelB w="254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1" name="73 Rectángulo"/>
            <p:cNvSpPr/>
            <p:nvPr/>
          </p:nvSpPr>
          <p:spPr>
            <a:xfrm>
              <a:off x="1222611" y="1139339"/>
              <a:ext cx="29687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2800" b="0" cap="none" spc="0" dirty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onstantia" pitchFamily="18" charset="0"/>
                </a:rPr>
                <a:t>1</a:t>
              </a:r>
            </a:p>
          </p:txBody>
        </p:sp>
      </p:grpSp>
      <p:sp>
        <p:nvSpPr>
          <p:cNvPr id="72" name="9 Marcador de texto"/>
          <p:cNvSpPr>
            <a:spLocks noGrp="1"/>
          </p:cNvSpPr>
          <p:nvPr>
            <p:ph type="body" sz="quarter" idx="28" hasCustomPrompt="1"/>
          </p:nvPr>
        </p:nvSpPr>
        <p:spPr>
          <a:xfrm>
            <a:off x="154019" y="1259360"/>
            <a:ext cx="914556" cy="522653"/>
          </a:xfrm>
          <a:prstGeom prst="rect">
            <a:avLst/>
          </a:prstGeom>
        </p:spPr>
        <p:txBody>
          <a:bodyPr anchor="ctr"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 b="1" baseline="0">
                <a:solidFill>
                  <a:srgbClr val="00435A"/>
                </a:solidFill>
                <a:latin typeface="+mn-lt"/>
              </a:defRPr>
            </a:lvl1pPr>
            <a:lvl2pPr>
              <a:defRPr sz="700">
                <a:latin typeface="Constantia" pitchFamily="18" charset="0"/>
              </a:defRPr>
            </a:lvl2pPr>
            <a:lvl3pPr>
              <a:defRPr sz="700">
                <a:latin typeface="Constantia" pitchFamily="18" charset="0"/>
              </a:defRPr>
            </a:lvl3pPr>
            <a:lvl4pPr>
              <a:defRPr sz="700">
                <a:latin typeface="Constantia" pitchFamily="18" charset="0"/>
              </a:defRPr>
            </a:lvl4pPr>
            <a:lvl5pPr>
              <a:defRPr sz="700">
                <a:latin typeface="Constantia" pitchFamily="18" charset="0"/>
              </a:defRPr>
            </a:lvl5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dirty="0" smtClean="0"/>
              <a:t>HAGA CLIC PARA MODIFICAR EL ESTILO DE TEXTO DEL PATRÓN</a:t>
            </a:r>
          </a:p>
        </p:txBody>
      </p:sp>
      <p:grpSp>
        <p:nvGrpSpPr>
          <p:cNvPr id="73" name="82 Grupo"/>
          <p:cNvGrpSpPr/>
          <p:nvPr userDrawn="1"/>
        </p:nvGrpSpPr>
        <p:grpSpPr>
          <a:xfrm>
            <a:off x="3649147" y="2200866"/>
            <a:ext cx="406816" cy="535920"/>
            <a:chOff x="1167641" y="1120289"/>
            <a:chExt cx="406816" cy="535920"/>
          </a:xfrm>
        </p:grpSpPr>
        <p:sp>
          <p:nvSpPr>
            <p:cNvPr id="74" name="83 Elipse"/>
            <p:cNvSpPr/>
            <p:nvPr userDrawn="1"/>
          </p:nvSpPr>
          <p:spPr>
            <a:xfrm>
              <a:off x="1167641" y="1224161"/>
              <a:ext cx="406816" cy="432048"/>
            </a:xfrm>
            <a:prstGeom prst="ellipse">
              <a:avLst/>
            </a:prstGeom>
            <a:solidFill>
              <a:srgbClr val="00435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54000" h="254000"/>
              <a:bevelB w="254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5" name="84 Rectángulo"/>
            <p:cNvSpPr/>
            <p:nvPr userDrawn="1"/>
          </p:nvSpPr>
          <p:spPr>
            <a:xfrm>
              <a:off x="1209663" y="1120289"/>
              <a:ext cx="348173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2800" b="0" cap="none" spc="0" dirty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onstantia" pitchFamily="18" charset="0"/>
                </a:rPr>
                <a:t>3</a:t>
              </a:r>
            </a:p>
          </p:txBody>
        </p:sp>
      </p:grpSp>
      <p:sp>
        <p:nvSpPr>
          <p:cNvPr id="111" name="9 Marcador de texto"/>
          <p:cNvSpPr>
            <a:spLocks noGrp="1"/>
          </p:cNvSpPr>
          <p:nvPr>
            <p:ph type="body" sz="quarter" idx="26" hasCustomPrompt="1"/>
          </p:nvPr>
        </p:nvSpPr>
        <p:spPr>
          <a:xfrm>
            <a:off x="4064603" y="2304281"/>
            <a:ext cx="1183310" cy="479702"/>
          </a:xfrm>
          <a:prstGeom prst="rect">
            <a:avLst/>
          </a:prstGeom>
        </p:spPr>
        <p:txBody>
          <a:bodyPr anchor="ctr"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 b="1" baseline="0">
                <a:solidFill>
                  <a:srgbClr val="00435A"/>
                </a:solidFill>
                <a:latin typeface="+mn-lt"/>
              </a:defRPr>
            </a:lvl1pPr>
            <a:lvl2pPr>
              <a:defRPr sz="700">
                <a:latin typeface="Constantia" pitchFamily="18" charset="0"/>
              </a:defRPr>
            </a:lvl2pPr>
            <a:lvl3pPr>
              <a:defRPr sz="700">
                <a:latin typeface="Constantia" pitchFamily="18" charset="0"/>
              </a:defRPr>
            </a:lvl3pPr>
            <a:lvl4pPr>
              <a:defRPr sz="700">
                <a:latin typeface="Constantia" pitchFamily="18" charset="0"/>
              </a:defRPr>
            </a:lvl4pPr>
            <a:lvl5pPr>
              <a:defRPr sz="700">
                <a:latin typeface="Constantia" pitchFamily="18" charset="0"/>
              </a:defRPr>
            </a:lvl5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76" name="2 Marcador de posición de imagen"/>
          <p:cNvSpPr>
            <a:spLocks noGrp="1"/>
          </p:cNvSpPr>
          <p:nvPr>
            <p:ph type="pic" sz="quarter" idx="14"/>
          </p:nvPr>
        </p:nvSpPr>
        <p:spPr>
          <a:xfrm>
            <a:off x="1519092" y="1023773"/>
            <a:ext cx="1042984" cy="971099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/>
          <a:lstStyle>
            <a:lvl1pPr>
              <a:defRPr sz="600">
                <a:latin typeface="Constantia" pitchFamily="18" charset="0"/>
              </a:defRPr>
            </a:lvl1pPr>
          </a:lstStyle>
          <a:p>
            <a:r>
              <a:rPr lang="es-ES" dirty="0"/>
              <a:t>Haga clic en el icono para agregar una imagen</a:t>
            </a:r>
            <a:endParaRPr lang="es-CO" dirty="0"/>
          </a:p>
        </p:txBody>
      </p:sp>
      <p:sp>
        <p:nvSpPr>
          <p:cNvPr id="80" name="2 Marcador de posición de imagen"/>
          <p:cNvSpPr>
            <a:spLocks noGrp="1"/>
          </p:cNvSpPr>
          <p:nvPr>
            <p:ph type="pic" sz="quarter" idx="21"/>
          </p:nvPr>
        </p:nvSpPr>
        <p:spPr>
          <a:xfrm>
            <a:off x="2599571" y="1239836"/>
            <a:ext cx="748837" cy="747827"/>
          </a:xfrm>
          <a:prstGeom prst="rect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>
              <a:defRPr sz="600">
                <a:latin typeface="Constantia" pitchFamily="18" charset="0"/>
              </a:defRPr>
            </a:lvl1pPr>
          </a:lstStyle>
          <a:p>
            <a:r>
              <a:rPr lang="es-ES" dirty="0"/>
              <a:t>Haga clic en el icono para agregar una imagen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1317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 userDrawn="1"/>
        </p:nvSpPr>
        <p:spPr>
          <a:xfrm>
            <a:off x="46251" y="45428"/>
            <a:ext cx="5298150" cy="35253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50" name="49 Rectángulo"/>
          <p:cNvSpPr/>
          <p:nvPr userDrawn="1"/>
        </p:nvSpPr>
        <p:spPr>
          <a:xfrm>
            <a:off x="28268" y="3426430"/>
            <a:ext cx="4544277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51" name="50 Rectángulo"/>
          <p:cNvSpPr/>
          <p:nvPr userDrawn="1"/>
        </p:nvSpPr>
        <p:spPr>
          <a:xfrm>
            <a:off x="4594847" y="3426430"/>
            <a:ext cx="86732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52" name="51 Rectángulo"/>
          <p:cNvSpPr/>
          <p:nvPr userDrawn="1"/>
        </p:nvSpPr>
        <p:spPr>
          <a:xfrm>
            <a:off x="4705963" y="3426430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53" name="52 Rectángulo"/>
          <p:cNvSpPr/>
          <p:nvPr userDrawn="1"/>
        </p:nvSpPr>
        <p:spPr>
          <a:xfrm>
            <a:off x="4782631" y="3426112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54" name="53 Rectángulo"/>
          <p:cNvSpPr/>
          <p:nvPr userDrawn="1"/>
        </p:nvSpPr>
        <p:spPr>
          <a:xfrm>
            <a:off x="4854518" y="3426111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55" name="54 Rectángulo"/>
          <p:cNvSpPr/>
          <p:nvPr userDrawn="1"/>
        </p:nvSpPr>
        <p:spPr>
          <a:xfrm>
            <a:off x="4929927" y="3426110"/>
            <a:ext cx="433524" cy="14494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56" name="3 Marcador de texto"/>
          <p:cNvSpPr>
            <a:spLocks noGrp="1"/>
          </p:cNvSpPr>
          <p:nvPr>
            <p:ph type="body" sz="half" idx="11" hasCustomPrompt="1"/>
          </p:nvPr>
        </p:nvSpPr>
        <p:spPr>
          <a:xfrm>
            <a:off x="4929927" y="3426110"/>
            <a:ext cx="433524" cy="1443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6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defRPr>
            </a:lvl1pPr>
            <a:lvl2pPr marL="257175" indent="0">
              <a:buNone/>
              <a:defRPr sz="700"/>
            </a:lvl2pPr>
            <a:lvl3pPr marL="514350" indent="0">
              <a:buNone/>
              <a:defRPr sz="600"/>
            </a:lvl3pPr>
            <a:lvl4pPr marL="771525" indent="0">
              <a:buNone/>
              <a:defRPr sz="500"/>
            </a:lvl4pPr>
            <a:lvl5pPr marL="1028700" indent="0">
              <a:buNone/>
              <a:defRPr sz="500"/>
            </a:lvl5pPr>
            <a:lvl6pPr marL="1285875" indent="0">
              <a:buNone/>
              <a:defRPr sz="500"/>
            </a:lvl6pPr>
            <a:lvl7pPr marL="1543050" indent="0">
              <a:buNone/>
              <a:defRPr sz="500"/>
            </a:lvl7pPr>
            <a:lvl8pPr marL="1800225" indent="0">
              <a:buNone/>
              <a:defRPr sz="500"/>
            </a:lvl8pPr>
            <a:lvl9pPr marL="2057400" indent="0">
              <a:buNone/>
              <a:defRPr sz="500"/>
            </a:lvl9pPr>
          </a:lstStyle>
          <a:p>
            <a:pPr lvl="0"/>
            <a:r>
              <a:rPr lang="es-ES" dirty="0" smtClean="0"/>
              <a:t>1</a:t>
            </a:r>
          </a:p>
        </p:txBody>
      </p:sp>
      <p:sp>
        <p:nvSpPr>
          <p:cNvPr id="67" name="66 Rectángulo"/>
          <p:cNvSpPr/>
          <p:nvPr userDrawn="1"/>
        </p:nvSpPr>
        <p:spPr>
          <a:xfrm>
            <a:off x="48741" y="313088"/>
            <a:ext cx="3227660" cy="19099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68" name="67 Rectángulo"/>
          <p:cNvSpPr/>
          <p:nvPr userDrawn="1"/>
        </p:nvSpPr>
        <p:spPr>
          <a:xfrm>
            <a:off x="91977" y="234625"/>
            <a:ext cx="3256432" cy="227485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69" name="68 CuadroTexto"/>
          <p:cNvSpPr txBox="1"/>
          <p:nvPr userDrawn="1"/>
        </p:nvSpPr>
        <p:spPr>
          <a:xfrm>
            <a:off x="180057" y="206159"/>
            <a:ext cx="8883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14350"/>
            <a:r>
              <a:rPr lang="es-CO" sz="1200" b="1" dirty="0" smtClean="0">
                <a:solidFill>
                  <a:prstClr val="white"/>
                </a:solidFill>
                <a:latin typeface="Californian FB" pitchFamily="18" charset="0"/>
                <a:cs typeface="Aparajita" pitchFamily="34" charset="0"/>
              </a:rPr>
              <a:t>Contenido</a:t>
            </a:r>
            <a:endParaRPr lang="es-CO" sz="1200" b="1" dirty="0">
              <a:solidFill>
                <a:prstClr val="white"/>
              </a:solidFill>
              <a:latin typeface="Californian FB" pitchFamily="18" charset="0"/>
              <a:cs typeface="Aparajita" pitchFamily="34" charset="0"/>
            </a:endParaRPr>
          </a:p>
        </p:txBody>
      </p:sp>
      <p:grpSp>
        <p:nvGrpSpPr>
          <p:cNvPr id="11" name="10 Grupo"/>
          <p:cNvGrpSpPr/>
          <p:nvPr userDrawn="1"/>
        </p:nvGrpSpPr>
        <p:grpSpPr>
          <a:xfrm>
            <a:off x="576984" y="936128"/>
            <a:ext cx="4067569" cy="369147"/>
            <a:chOff x="178532" y="739529"/>
            <a:chExt cx="4610038" cy="484632"/>
          </a:xfrm>
        </p:grpSpPr>
        <p:sp>
          <p:nvSpPr>
            <p:cNvPr id="5" name="4 Rectángulo"/>
            <p:cNvSpPr/>
            <p:nvPr userDrawn="1"/>
          </p:nvSpPr>
          <p:spPr>
            <a:xfrm>
              <a:off x="178533" y="739529"/>
              <a:ext cx="4610037" cy="4846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s-CO">
                <a:solidFill>
                  <a:prstClr val="white"/>
                </a:solidFill>
              </a:endParaRPr>
            </a:p>
          </p:txBody>
        </p:sp>
        <p:grpSp>
          <p:nvGrpSpPr>
            <p:cNvPr id="8" name="7 Grupo"/>
            <p:cNvGrpSpPr/>
            <p:nvPr userDrawn="1"/>
          </p:nvGrpSpPr>
          <p:grpSpPr>
            <a:xfrm>
              <a:off x="1239908" y="739529"/>
              <a:ext cx="489205" cy="484632"/>
              <a:chOff x="1965404" y="1582901"/>
              <a:chExt cx="489205" cy="484632"/>
            </a:xfrm>
          </p:grpSpPr>
          <p:sp>
            <p:nvSpPr>
              <p:cNvPr id="60" name="59 Pentágono"/>
              <p:cNvSpPr/>
              <p:nvPr userDrawn="1"/>
            </p:nvSpPr>
            <p:spPr>
              <a:xfrm>
                <a:off x="1965405" y="1582901"/>
                <a:ext cx="489204" cy="484632"/>
              </a:xfrm>
              <a:prstGeom prst="homePlate">
                <a:avLst>
                  <a:gd name="adj" fmla="val 34277"/>
                </a:avLst>
              </a:prstGeom>
              <a:solidFill>
                <a:schemeClr val="accent5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s-CO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60 Pentágono"/>
              <p:cNvSpPr/>
              <p:nvPr userDrawn="1"/>
            </p:nvSpPr>
            <p:spPr>
              <a:xfrm>
                <a:off x="1965404" y="1582901"/>
                <a:ext cx="356309" cy="484632"/>
              </a:xfrm>
              <a:prstGeom prst="homePlate">
                <a:avLst>
                  <a:gd name="adj" fmla="val 47628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s-CO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" name="3 Pentágono"/>
            <p:cNvSpPr/>
            <p:nvPr userDrawn="1"/>
          </p:nvSpPr>
          <p:spPr>
            <a:xfrm>
              <a:off x="178532" y="739529"/>
              <a:ext cx="1304854" cy="484632"/>
            </a:xfrm>
            <a:prstGeom prst="homePlate">
              <a:avLst>
                <a:gd name="adj" fmla="val 34277"/>
              </a:avLst>
            </a:prstGeom>
            <a:solidFill>
              <a:schemeClr val="accent5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s-CO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9 Grupo"/>
          <p:cNvGrpSpPr/>
          <p:nvPr userDrawn="1"/>
        </p:nvGrpSpPr>
        <p:grpSpPr>
          <a:xfrm>
            <a:off x="576984" y="1492768"/>
            <a:ext cx="4067568" cy="369147"/>
            <a:chOff x="178532" y="1368177"/>
            <a:chExt cx="4610037" cy="484632"/>
          </a:xfrm>
        </p:grpSpPr>
        <p:sp>
          <p:nvSpPr>
            <p:cNvPr id="65" name="64 Rectángulo"/>
            <p:cNvSpPr/>
            <p:nvPr userDrawn="1"/>
          </p:nvSpPr>
          <p:spPr>
            <a:xfrm>
              <a:off x="178533" y="1368177"/>
              <a:ext cx="4610036" cy="4846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s-CO">
                <a:solidFill>
                  <a:prstClr val="white"/>
                </a:solidFill>
              </a:endParaRPr>
            </a:p>
          </p:txBody>
        </p:sp>
        <p:grpSp>
          <p:nvGrpSpPr>
            <p:cNvPr id="66" name="65 Grupo"/>
            <p:cNvGrpSpPr/>
            <p:nvPr userDrawn="1"/>
          </p:nvGrpSpPr>
          <p:grpSpPr>
            <a:xfrm>
              <a:off x="1239908" y="1368177"/>
              <a:ext cx="489205" cy="484632"/>
              <a:chOff x="1965404" y="1582901"/>
              <a:chExt cx="489205" cy="484632"/>
            </a:xfrm>
          </p:grpSpPr>
          <p:sp>
            <p:nvSpPr>
              <p:cNvPr id="70" name="69 Pentágono"/>
              <p:cNvSpPr/>
              <p:nvPr userDrawn="1"/>
            </p:nvSpPr>
            <p:spPr>
              <a:xfrm>
                <a:off x="1965405" y="1582901"/>
                <a:ext cx="489204" cy="484632"/>
              </a:xfrm>
              <a:prstGeom prst="homePlate">
                <a:avLst>
                  <a:gd name="adj" fmla="val 34277"/>
                </a:avLst>
              </a:prstGeom>
              <a:solidFill>
                <a:schemeClr val="accent6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s-CO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70 Pentágono"/>
              <p:cNvSpPr/>
              <p:nvPr userDrawn="1"/>
            </p:nvSpPr>
            <p:spPr>
              <a:xfrm>
                <a:off x="1965404" y="1582901"/>
                <a:ext cx="356309" cy="484632"/>
              </a:xfrm>
              <a:prstGeom prst="homePlate">
                <a:avLst>
                  <a:gd name="adj" fmla="val 47628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s-CO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2" name="71 Pentágono"/>
            <p:cNvSpPr/>
            <p:nvPr userDrawn="1"/>
          </p:nvSpPr>
          <p:spPr>
            <a:xfrm>
              <a:off x="178532" y="1368177"/>
              <a:ext cx="1304853" cy="484632"/>
            </a:xfrm>
            <a:prstGeom prst="homePlate">
              <a:avLst>
                <a:gd name="adj" fmla="val 34277"/>
              </a:avLst>
            </a:prstGeom>
            <a:solidFill>
              <a:schemeClr val="accent6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s-CO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11 Grupo"/>
          <p:cNvGrpSpPr/>
          <p:nvPr userDrawn="1"/>
        </p:nvGrpSpPr>
        <p:grpSpPr>
          <a:xfrm>
            <a:off x="576984" y="2041648"/>
            <a:ext cx="4067568" cy="369147"/>
            <a:chOff x="178532" y="1944241"/>
            <a:chExt cx="4610037" cy="484632"/>
          </a:xfrm>
        </p:grpSpPr>
        <p:sp>
          <p:nvSpPr>
            <p:cNvPr id="88" name="87 Rectángulo"/>
            <p:cNvSpPr/>
            <p:nvPr userDrawn="1"/>
          </p:nvSpPr>
          <p:spPr>
            <a:xfrm>
              <a:off x="178533" y="1944241"/>
              <a:ext cx="4610036" cy="4846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s-CO">
                <a:solidFill>
                  <a:prstClr val="white"/>
                </a:solidFill>
              </a:endParaRPr>
            </a:p>
          </p:txBody>
        </p:sp>
        <p:grpSp>
          <p:nvGrpSpPr>
            <p:cNvPr id="89" name="88 Grupo"/>
            <p:cNvGrpSpPr/>
            <p:nvPr userDrawn="1"/>
          </p:nvGrpSpPr>
          <p:grpSpPr>
            <a:xfrm>
              <a:off x="1239908" y="1944241"/>
              <a:ext cx="489205" cy="484632"/>
              <a:chOff x="1965404" y="1582901"/>
              <a:chExt cx="489205" cy="484632"/>
            </a:xfrm>
          </p:grpSpPr>
          <p:sp>
            <p:nvSpPr>
              <p:cNvPr id="90" name="89 Pentágono"/>
              <p:cNvSpPr/>
              <p:nvPr userDrawn="1"/>
            </p:nvSpPr>
            <p:spPr>
              <a:xfrm>
                <a:off x="1965405" y="1582901"/>
                <a:ext cx="489204" cy="484632"/>
              </a:xfrm>
              <a:prstGeom prst="homePlate">
                <a:avLst>
                  <a:gd name="adj" fmla="val 34277"/>
                </a:avLst>
              </a:prstGeom>
              <a:solidFill>
                <a:schemeClr val="accent3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s-CO">
                  <a:solidFill>
                    <a:prstClr val="white"/>
                  </a:solidFill>
                </a:endParaRPr>
              </a:p>
            </p:txBody>
          </p:sp>
          <p:sp>
            <p:nvSpPr>
              <p:cNvPr id="91" name="90 Pentágono"/>
              <p:cNvSpPr/>
              <p:nvPr userDrawn="1"/>
            </p:nvSpPr>
            <p:spPr>
              <a:xfrm>
                <a:off x="1965404" y="1582901"/>
                <a:ext cx="356309" cy="484632"/>
              </a:xfrm>
              <a:prstGeom prst="homePlate">
                <a:avLst>
                  <a:gd name="adj" fmla="val 47628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s-CO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2" name="91 Pentágono"/>
            <p:cNvSpPr/>
            <p:nvPr userDrawn="1"/>
          </p:nvSpPr>
          <p:spPr>
            <a:xfrm>
              <a:off x="178532" y="1944241"/>
              <a:ext cx="1304853" cy="484632"/>
            </a:xfrm>
            <a:prstGeom prst="homePlate">
              <a:avLst>
                <a:gd name="adj" fmla="val 34277"/>
              </a:avLst>
            </a:prstGeom>
            <a:solidFill>
              <a:schemeClr val="accent3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s-CO">
                <a:solidFill>
                  <a:prstClr val="white"/>
                </a:solidFill>
              </a:endParaRPr>
            </a:p>
          </p:txBody>
        </p:sp>
      </p:grpSp>
      <p:grpSp>
        <p:nvGrpSpPr>
          <p:cNvPr id="93" name="92 Grupo"/>
          <p:cNvGrpSpPr/>
          <p:nvPr userDrawn="1"/>
        </p:nvGrpSpPr>
        <p:grpSpPr>
          <a:xfrm>
            <a:off x="576984" y="2592312"/>
            <a:ext cx="4067568" cy="369147"/>
            <a:chOff x="178532" y="1944241"/>
            <a:chExt cx="4610037" cy="484632"/>
          </a:xfrm>
        </p:grpSpPr>
        <p:sp>
          <p:nvSpPr>
            <p:cNvPr id="94" name="93 Rectángulo"/>
            <p:cNvSpPr/>
            <p:nvPr userDrawn="1"/>
          </p:nvSpPr>
          <p:spPr>
            <a:xfrm>
              <a:off x="178533" y="1944241"/>
              <a:ext cx="4610036" cy="4846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s-CO">
                <a:solidFill>
                  <a:prstClr val="white"/>
                </a:solidFill>
              </a:endParaRPr>
            </a:p>
          </p:txBody>
        </p:sp>
        <p:grpSp>
          <p:nvGrpSpPr>
            <p:cNvPr id="95" name="94 Grupo"/>
            <p:cNvGrpSpPr/>
            <p:nvPr userDrawn="1"/>
          </p:nvGrpSpPr>
          <p:grpSpPr>
            <a:xfrm>
              <a:off x="1239908" y="1944241"/>
              <a:ext cx="489205" cy="484632"/>
              <a:chOff x="1965404" y="1582901"/>
              <a:chExt cx="489205" cy="484632"/>
            </a:xfrm>
          </p:grpSpPr>
          <p:sp>
            <p:nvSpPr>
              <p:cNvPr id="97" name="96 Pentágono"/>
              <p:cNvSpPr/>
              <p:nvPr userDrawn="1"/>
            </p:nvSpPr>
            <p:spPr>
              <a:xfrm>
                <a:off x="1965405" y="1582901"/>
                <a:ext cx="489204" cy="484632"/>
              </a:xfrm>
              <a:prstGeom prst="homePlate">
                <a:avLst>
                  <a:gd name="adj" fmla="val 34277"/>
                </a:avLst>
              </a:prstGeom>
              <a:solidFill>
                <a:srgbClr val="00B0F0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s-CO">
                  <a:solidFill>
                    <a:prstClr val="white"/>
                  </a:solidFill>
                </a:endParaRPr>
              </a:p>
            </p:txBody>
          </p:sp>
          <p:sp>
            <p:nvSpPr>
              <p:cNvPr id="98" name="97 Pentágono"/>
              <p:cNvSpPr/>
              <p:nvPr userDrawn="1"/>
            </p:nvSpPr>
            <p:spPr>
              <a:xfrm>
                <a:off x="1965404" y="1582901"/>
                <a:ext cx="356309" cy="484632"/>
              </a:xfrm>
              <a:prstGeom prst="homePlate">
                <a:avLst>
                  <a:gd name="adj" fmla="val 47628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s-CO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6" name="95 Pentágono"/>
            <p:cNvSpPr/>
            <p:nvPr userDrawn="1"/>
          </p:nvSpPr>
          <p:spPr>
            <a:xfrm>
              <a:off x="178532" y="1944241"/>
              <a:ext cx="1304853" cy="484632"/>
            </a:xfrm>
            <a:prstGeom prst="homePlate">
              <a:avLst>
                <a:gd name="adj" fmla="val 34277"/>
              </a:avLst>
            </a:prstGeom>
            <a:solidFill>
              <a:srgbClr val="00B0F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s-CO">
                <a:solidFill>
                  <a:prstClr val="white"/>
                </a:solidFill>
              </a:endParaRPr>
            </a:p>
          </p:txBody>
        </p:sp>
      </p:grpSp>
      <p:sp>
        <p:nvSpPr>
          <p:cNvPr id="105" name="104 Rectángulo"/>
          <p:cNvSpPr/>
          <p:nvPr userDrawn="1"/>
        </p:nvSpPr>
        <p:spPr>
          <a:xfrm>
            <a:off x="996392" y="864121"/>
            <a:ext cx="445955" cy="461665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 defTabSz="514350"/>
            <a:r>
              <a:rPr lang="es-ES" sz="2400" dirty="0" smtClean="0">
                <a:ln w="18415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01</a:t>
            </a:r>
            <a:endParaRPr lang="es-ES" sz="2400" dirty="0">
              <a:ln w="18415" cmpd="sng">
                <a:noFill/>
                <a:prstDash val="solid"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06" name="105 Rectángulo"/>
          <p:cNvSpPr/>
          <p:nvPr userDrawn="1"/>
        </p:nvSpPr>
        <p:spPr>
          <a:xfrm>
            <a:off x="976787" y="1410568"/>
            <a:ext cx="494366" cy="461665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 defTabSz="514350"/>
            <a:r>
              <a:rPr lang="es-ES" sz="2400" dirty="0" smtClean="0">
                <a:ln w="18415" cmpd="sng">
                  <a:noFill/>
                  <a:prstDash val="solid"/>
                </a:ln>
                <a:solidFill>
                  <a:srgbClr val="0043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02</a:t>
            </a:r>
            <a:endParaRPr lang="es-ES" sz="2400" dirty="0">
              <a:ln w="18415" cmpd="sng">
                <a:noFill/>
                <a:prstDash val="solid"/>
              </a:ln>
              <a:solidFill>
                <a:srgbClr val="0043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07" name="106 Rectángulo"/>
          <p:cNvSpPr/>
          <p:nvPr userDrawn="1"/>
        </p:nvSpPr>
        <p:spPr>
          <a:xfrm>
            <a:off x="983693" y="1944241"/>
            <a:ext cx="490840" cy="461665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 defTabSz="514350"/>
            <a:r>
              <a:rPr lang="es-ES" sz="2400" dirty="0" smtClean="0">
                <a:ln w="18415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03</a:t>
            </a:r>
            <a:endParaRPr lang="es-ES" sz="2400" dirty="0">
              <a:ln w="18415" cmpd="sng">
                <a:noFill/>
                <a:prstDash val="solid"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08" name="107 Rectángulo"/>
          <p:cNvSpPr/>
          <p:nvPr userDrawn="1"/>
        </p:nvSpPr>
        <p:spPr>
          <a:xfrm>
            <a:off x="961279" y="2490688"/>
            <a:ext cx="510268" cy="461665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 defTabSz="514350"/>
            <a:r>
              <a:rPr lang="es-ES" sz="2400" dirty="0" smtClean="0">
                <a:ln w="18415" cmpd="sng">
                  <a:noFill/>
                  <a:prstDash val="solid"/>
                </a:ln>
                <a:solidFill>
                  <a:srgbClr val="0043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04</a:t>
            </a:r>
            <a:endParaRPr lang="es-ES" sz="2400" dirty="0">
              <a:ln w="18415" cmpd="sng">
                <a:noFill/>
                <a:prstDash val="solid"/>
              </a:ln>
              <a:solidFill>
                <a:srgbClr val="0043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11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1901095" y="961529"/>
            <a:ext cx="2669162" cy="31901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 b="1">
                <a:solidFill>
                  <a:srgbClr val="00435A"/>
                </a:solidFill>
                <a:effectLst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12" name="6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1898527" y="1519311"/>
            <a:ext cx="2669162" cy="31901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 b="1">
                <a:solidFill>
                  <a:srgbClr val="00435A"/>
                </a:solidFill>
                <a:effectLst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13" name="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1898527" y="2076325"/>
            <a:ext cx="2669162" cy="31901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 b="1">
                <a:solidFill>
                  <a:srgbClr val="00435A"/>
                </a:solidFill>
                <a:effectLst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14" name="6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1902169" y="2611363"/>
            <a:ext cx="2669162" cy="31901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 b="1">
                <a:solidFill>
                  <a:srgbClr val="00435A"/>
                </a:solidFill>
                <a:effectLst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21" name="6 Marcador de texto"/>
          <p:cNvSpPr>
            <a:spLocks noGrp="1"/>
          </p:cNvSpPr>
          <p:nvPr>
            <p:ph type="body" sz="quarter" idx="17" hasCustomPrompt="1"/>
          </p:nvPr>
        </p:nvSpPr>
        <p:spPr>
          <a:xfrm>
            <a:off x="73611" y="3440576"/>
            <a:ext cx="4473914" cy="12380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r">
              <a:buNone/>
              <a:defRPr sz="600" b="1" baseline="0">
                <a:solidFill>
                  <a:schemeClr val="bg1"/>
                </a:solidFill>
                <a:effectLst/>
                <a:latin typeface="Constantia" pitchFamily="18" charset="0"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 smtClean="0"/>
              <a:t>Tema de presentación / Oficina Asesora de Planeación</a:t>
            </a:r>
          </a:p>
        </p:txBody>
      </p:sp>
      <p:sp>
        <p:nvSpPr>
          <p:cNvPr id="59" name="58 Triángulo rectángulo"/>
          <p:cNvSpPr/>
          <p:nvPr userDrawn="1"/>
        </p:nvSpPr>
        <p:spPr>
          <a:xfrm rot="10800000">
            <a:off x="4410239" y="63409"/>
            <a:ext cx="914400" cy="914400"/>
          </a:xfrm>
          <a:prstGeom prst="rtTriangle">
            <a:avLst/>
          </a:prstGeom>
          <a:solidFill>
            <a:schemeClr val="accent5">
              <a:lumMod val="60000"/>
              <a:lumOff val="4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62" name="61 Triángulo rectángulo"/>
          <p:cNvSpPr/>
          <p:nvPr userDrawn="1"/>
        </p:nvSpPr>
        <p:spPr>
          <a:xfrm rot="10800000">
            <a:off x="3670945" y="63407"/>
            <a:ext cx="1653694" cy="603624"/>
          </a:xfrm>
          <a:prstGeom prst="rtTriangle">
            <a:avLst/>
          </a:prstGeom>
          <a:solidFill>
            <a:schemeClr val="accent5">
              <a:lumMod val="60000"/>
              <a:lumOff val="4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pic>
        <p:nvPicPr>
          <p:cNvPr id="63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6"/>
          <a:stretch/>
        </p:blipFill>
        <p:spPr bwMode="auto">
          <a:xfrm>
            <a:off x="4694087" y="144041"/>
            <a:ext cx="561989" cy="25847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5" r="34739"/>
          <a:stretch/>
        </p:blipFill>
        <p:spPr bwMode="auto">
          <a:xfrm>
            <a:off x="3511475" y="226949"/>
            <a:ext cx="554856" cy="15554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5" descr="C:\Users\EJVELASCOA\Pictures\OTROS\Logo INPEC (AzulTransp)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497" y="209699"/>
            <a:ext cx="497716" cy="16052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99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06" grpId="0"/>
      <p:bldP spid="107" grpId="0"/>
      <p:bldP spid="108" grpId="0"/>
      <p:bldP spid="11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 userDrawn="1"/>
        </p:nvSpPr>
        <p:spPr>
          <a:xfrm>
            <a:off x="46251" y="45428"/>
            <a:ext cx="5298150" cy="35253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50" name="49 Rectángulo"/>
          <p:cNvSpPr/>
          <p:nvPr userDrawn="1"/>
        </p:nvSpPr>
        <p:spPr>
          <a:xfrm>
            <a:off x="28268" y="3426430"/>
            <a:ext cx="4544277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51" name="50 Rectángulo"/>
          <p:cNvSpPr/>
          <p:nvPr userDrawn="1"/>
        </p:nvSpPr>
        <p:spPr>
          <a:xfrm>
            <a:off x="4594847" y="3426430"/>
            <a:ext cx="86732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52" name="51 Rectángulo"/>
          <p:cNvSpPr/>
          <p:nvPr userDrawn="1"/>
        </p:nvSpPr>
        <p:spPr>
          <a:xfrm>
            <a:off x="4705963" y="3426430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53" name="52 Rectángulo"/>
          <p:cNvSpPr/>
          <p:nvPr userDrawn="1"/>
        </p:nvSpPr>
        <p:spPr>
          <a:xfrm>
            <a:off x="4782631" y="3426112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54" name="53 Rectángulo"/>
          <p:cNvSpPr/>
          <p:nvPr userDrawn="1"/>
        </p:nvSpPr>
        <p:spPr>
          <a:xfrm>
            <a:off x="4854518" y="3426111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55" name="54 Rectángulo"/>
          <p:cNvSpPr/>
          <p:nvPr userDrawn="1"/>
        </p:nvSpPr>
        <p:spPr>
          <a:xfrm>
            <a:off x="4929927" y="3426110"/>
            <a:ext cx="433524" cy="14494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56" name="3 Marcador de texto"/>
          <p:cNvSpPr>
            <a:spLocks noGrp="1"/>
          </p:cNvSpPr>
          <p:nvPr>
            <p:ph type="body" sz="half" idx="11" hasCustomPrompt="1"/>
          </p:nvPr>
        </p:nvSpPr>
        <p:spPr>
          <a:xfrm>
            <a:off x="4929927" y="3426110"/>
            <a:ext cx="433524" cy="1443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6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defRPr>
            </a:lvl1pPr>
            <a:lvl2pPr marL="257175" indent="0">
              <a:buNone/>
              <a:defRPr sz="700"/>
            </a:lvl2pPr>
            <a:lvl3pPr marL="514350" indent="0">
              <a:buNone/>
              <a:defRPr sz="600"/>
            </a:lvl3pPr>
            <a:lvl4pPr marL="771525" indent="0">
              <a:buNone/>
              <a:defRPr sz="500"/>
            </a:lvl4pPr>
            <a:lvl5pPr marL="1028700" indent="0">
              <a:buNone/>
              <a:defRPr sz="500"/>
            </a:lvl5pPr>
            <a:lvl6pPr marL="1285875" indent="0">
              <a:buNone/>
              <a:defRPr sz="500"/>
            </a:lvl6pPr>
            <a:lvl7pPr marL="1543050" indent="0">
              <a:buNone/>
              <a:defRPr sz="500"/>
            </a:lvl7pPr>
            <a:lvl8pPr marL="1800225" indent="0">
              <a:buNone/>
              <a:defRPr sz="500"/>
            </a:lvl8pPr>
            <a:lvl9pPr marL="2057400" indent="0">
              <a:buNone/>
              <a:defRPr sz="500"/>
            </a:lvl9pPr>
          </a:lstStyle>
          <a:p>
            <a:pPr lvl="0"/>
            <a:r>
              <a:rPr lang="es-ES" dirty="0" smtClean="0"/>
              <a:t>1</a:t>
            </a:r>
          </a:p>
        </p:txBody>
      </p:sp>
      <p:sp>
        <p:nvSpPr>
          <p:cNvPr id="67" name="66 Rectángulo"/>
          <p:cNvSpPr/>
          <p:nvPr userDrawn="1"/>
        </p:nvSpPr>
        <p:spPr>
          <a:xfrm>
            <a:off x="48741" y="313088"/>
            <a:ext cx="3227660" cy="19099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68" name="67 Rectángulo"/>
          <p:cNvSpPr/>
          <p:nvPr userDrawn="1"/>
        </p:nvSpPr>
        <p:spPr>
          <a:xfrm>
            <a:off x="91977" y="234625"/>
            <a:ext cx="3256432" cy="227485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69" name="68 CuadroTexto"/>
          <p:cNvSpPr txBox="1"/>
          <p:nvPr userDrawn="1"/>
        </p:nvSpPr>
        <p:spPr>
          <a:xfrm>
            <a:off x="180057" y="206159"/>
            <a:ext cx="8883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14350"/>
            <a:r>
              <a:rPr lang="es-CO" sz="1200" b="1" dirty="0" smtClean="0">
                <a:solidFill>
                  <a:prstClr val="white"/>
                </a:solidFill>
                <a:latin typeface="Californian FB" pitchFamily="18" charset="0"/>
                <a:cs typeface="Aparajita" pitchFamily="34" charset="0"/>
              </a:rPr>
              <a:t>Contenido</a:t>
            </a:r>
            <a:endParaRPr lang="es-CO" sz="1200" b="1" dirty="0">
              <a:solidFill>
                <a:prstClr val="white"/>
              </a:solidFill>
              <a:latin typeface="Californian FB" pitchFamily="18" charset="0"/>
              <a:cs typeface="Aparajita" pitchFamily="34" charset="0"/>
            </a:endParaRPr>
          </a:p>
        </p:txBody>
      </p:sp>
      <p:grpSp>
        <p:nvGrpSpPr>
          <p:cNvPr id="11" name="10 Grupo"/>
          <p:cNvGrpSpPr/>
          <p:nvPr userDrawn="1"/>
        </p:nvGrpSpPr>
        <p:grpSpPr>
          <a:xfrm>
            <a:off x="576984" y="701054"/>
            <a:ext cx="4067569" cy="369147"/>
            <a:chOff x="178532" y="739529"/>
            <a:chExt cx="4610038" cy="484632"/>
          </a:xfrm>
        </p:grpSpPr>
        <p:sp>
          <p:nvSpPr>
            <p:cNvPr id="5" name="4 Rectángulo"/>
            <p:cNvSpPr/>
            <p:nvPr userDrawn="1"/>
          </p:nvSpPr>
          <p:spPr>
            <a:xfrm>
              <a:off x="178533" y="739529"/>
              <a:ext cx="4610037" cy="4846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s-CO">
                <a:solidFill>
                  <a:prstClr val="white"/>
                </a:solidFill>
              </a:endParaRPr>
            </a:p>
          </p:txBody>
        </p:sp>
        <p:grpSp>
          <p:nvGrpSpPr>
            <p:cNvPr id="8" name="7 Grupo"/>
            <p:cNvGrpSpPr/>
            <p:nvPr userDrawn="1"/>
          </p:nvGrpSpPr>
          <p:grpSpPr>
            <a:xfrm>
              <a:off x="1239908" y="739529"/>
              <a:ext cx="489205" cy="484632"/>
              <a:chOff x="1965404" y="1582901"/>
              <a:chExt cx="489205" cy="484632"/>
            </a:xfrm>
          </p:grpSpPr>
          <p:sp>
            <p:nvSpPr>
              <p:cNvPr id="60" name="59 Pentágono"/>
              <p:cNvSpPr/>
              <p:nvPr userDrawn="1"/>
            </p:nvSpPr>
            <p:spPr>
              <a:xfrm>
                <a:off x="1965405" y="1582901"/>
                <a:ext cx="489204" cy="484632"/>
              </a:xfrm>
              <a:prstGeom prst="homePlate">
                <a:avLst>
                  <a:gd name="adj" fmla="val 34277"/>
                </a:avLst>
              </a:prstGeom>
              <a:solidFill>
                <a:srgbClr val="00B0F0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s-CO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60 Pentágono"/>
              <p:cNvSpPr/>
              <p:nvPr userDrawn="1"/>
            </p:nvSpPr>
            <p:spPr>
              <a:xfrm>
                <a:off x="1965404" y="1582901"/>
                <a:ext cx="356309" cy="484632"/>
              </a:xfrm>
              <a:prstGeom prst="homePlate">
                <a:avLst>
                  <a:gd name="adj" fmla="val 47628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s-CO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" name="3 Pentágono"/>
            <p:cNvSpPr/>
            <p:nvPr userDrawn="1"/>
          </p:nvSpPr>
          <p:spPr>
            <a:xfrm>
              <a:off x="178532" y="739529"/>
              <a:ext cx="1304854" cy="484632"/>
            </a:xfrm>
            <a:prstGeom prst="homePlate">
              <a:avLst>
                <a:gd name="adj" fmla="val 34277"/>
              </a:avLst>
            </a:prstGeom>
            <a:solidFill>
              <a:srgbClr val="00B0F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s-CO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9 Grupo"/>
          <p:cNvGrpSpPr/>
          <p:nvPr userDrawn="1"/>
        </p:nvGrpSpPr>
        <p:grpSpPr>
          <a:xfrm>
            <a:off x="576984" y="1257694"/>
            <a:ext cx="4067568" cy="369147"/>
            <a:chOff x="178532" y="1368177"/>
            <a:chExt cx="4610037" cy="484632"/>
          </a:xfrm>
        </p:grpSpPr>
        <p:sp>
          <p:nvSpPr>
            <p:cNvPr id="65" name="64 Rectángulo"/>
            <p:cNvSpPr/>
            <p:nvPr userDrawn="1"/>
          </p:nvSpPr>
          <p:spPr>
            <a:xfrm>
              <a:off x="178533" y="1368177"/>
              <a:ext cx="4610036" cy="4846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s-CO">
                <a:solidFill>
                  <a:prstClr val="white"/>
                </a:solidFill>
              </a:endParaRPr>
            </a:p>
          </p:txBody>
        </p:sp>
        <p:grpSp>
          <p:nvGrpSpPr>
            <p:cNvPr id="66" name="65 Grupo"/>
            <p:cNvGrpSpPr/>
            <p:nvPr userDrawn="1"/>
          </p:nvGrpSpPr>
          <p:grpSpPr>
            <a:xfrm>
              <a:off x="1239908" y="1368177"/>
              <a:ext cx="489205" cy="484632"/>
              <a:chOff x="1965404" y="1582901"/>
              <a:chExt cx="489205" cy="484632"/>
            </a:xfrm>
          </p:grpSpPr>
          <p:sp>
            <p:nvSpPr>
              <p:cNvPr id="70" name="69 Pentágono"/>
              <p:cNvSpPr/>
              <p:nvPr userDrawn="1"/>
            </p:nvSpPr>
            <p:spPr>
              <a:xfrm>
                <a:off x="1965405" y="1582901"/>
                <a:ext cx="489204" cy="484632"/>
              </a:xfrm>
              <a:prstGeom prst="homePlate">
                <a:avLst>
                  <a:gd name="adj" fmla="val 34277"/>
                </a:avLst>
              </a:prstGeom>
              <a:solidFill>
                <a:schemeClr val="accent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s-CO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70 Pentágono"/>
              <p:cNvSpPr/>
              <p:nvPr userDrawn="1"/>
            </p:nvSpPr>
            <p:spPr>
              <a:xfrm>
                <a:off x="1965404" y="1582901"/>
                <a:ext cx="356309" cy="484632"/>
              </a:xfrm>
              <a:prstGeom prst="homePlate">
                <a:avLst>
                  <a:gd name="adj" fmla="val 47628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s-CO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2" name="71 Pentágono"/>
            <p:cNvSpPr/>
            <p:nvPr userDrawn="1"/>
          </p:nvSpPr>
          <p:spPr>
            <a:xfrm>
              <a:off x="178532" y="1368177"/>
              <a:ext cx="1304853" cy="484632"/>
            </a:xfrm>
            <a:prstGeom prst="homePlate">
              <a:avLst>
                <a:gd name="adj" fmla="val 34277"/>
              </a:avLst>
            </a:prstGeom>
            <a:solidFill>
              <a:schemeClr val="accent4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s-CO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11 Grupo"/>
          <p:cNvGrpSpPr/>
          <p:nvPr userDrawn="1"/>
        </p:nvGrpSpPr>
        <p:grpSpPr>
          <a:xfrm>
            <a:off x="576984" y="1806574"/>
            <a:ext cx="4067568" cy="369147"/>
            <a:chOff x="178532" y="1944241"/>
            <a:chExt cx="4610037" cy="484632"/>
          </a:xfrm>
        </p:grpSpPr>
        <p:sp>
          <p:nvSpPr>
            <p:cNvPr id="88" name="87 Rectángulo"/>
            <p:cNvSpPr/>
            <p:nvPr userDrawn="1"/>
          </p:nvSpPr>
          <p:spPr>
            <a:xfrm>
              <a:off x="178533" y="1944241"/>
              <a:ext cx="4610036" cy="4846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s-CO">
                <a:solidFill>
                  <a:prstClr val="white"/>
                </a:solidFill>
              </a:endParaRPr>
            </a:p>
          </p:txBody>
        </p:sp>
        <p:grpSp>
          <p:nvGrpSpPr>
            <p:cNvPr id="89" name="88 Grupo"/>
            <p:cNvGrpSpPr/>
            <p:nvPr userDrawn="1"/>
          </p:nvGrpSpPr>
          <p:grpSpPr>
            <a:xfrm>
              <a:off x="1239908" y="1944241"/>
              <a:ext cx="489205" cy="484632"/>
              <a:chOff x="1965404" y="1582901"/>
              <a:chExt cx="489205" cy="484632"/>
            </a:xfrm>
          </p:grpSpPr>
          <p:sp>
            <p:nvSpPr>
              <p:cNvPr id="90" name="89 Pentágono"/>
              <p:cNvSpPr/>
              <p:nvPr userDrawn="1"/>
            </p:nvSpPr>
            <p:spPr>
              <a:xfrm>
                <a:off x="1965405" y="1582901"/>
                <a:ext cx="489204" cy="484632"/>
              </a:xfrm>
              <a:prstGeom prst="homePlate">
                <a:avLst>
                  <a:gd name="adj" fmla="val 34277"/>
                </a:avLst>
              </a:prstGeom>
              <a:solidFill>
                <a:schemeClr val="accent3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s-CO">
                  <a:solidFill>
                    <a:prstClr val="white"/>
                  </a:solidFill>
                </a:endParaRPr>
              </a:p>
            </p:txBody>
          </p:sp>
          <p:sp>
            <p:nvSpPr>
              <p:cNvPr id="91" name="90 Pentágono"/>
              <p:cNvSpPr/>
              <p:nvPr userDrawn="1"/>
            </p:nvSpPr>
            <p:spPr>
              <a:xfrm>
                <a:off x="1965404" y="1582901"/>
                <a:ext cx="356309" cy="484632"/>
              </a:xfrm>
              <a:prstGeom prst="homePlate">
                <a:avLst>
                  <a:gd name="adj" fmla="val 47628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s-CO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2" name="91 Pentágono"/>
            <p:cNvSpPr/>
            <p:nvPr userDrawn="1"/>
          </p:nvSpPr>
          <p:spPr>
            <a:xfrm>
              <a:off x="178532" y="1944241"/>
              <a:ext cx="1304853" cy="484632"/>
            </a:xfrm>
            <a:prstGeom prst="homePlate">
              <a:avLst>
                <a:gd name="adj" fmla="val 34277"/>
              </a:avLst>
            </a:prstGeom>
            <a:solidFill>
              <a:schemeClr val="accent3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s-CO">
                <a:solidFill>
                  <a:prstClr val="white"/>
                </a:solidFill>
              </a:endParaRPr>
            </a:p>
          </p:txBody>
        </p:sp>
      </p:grpSp>
      <p:grpSp>
        <p:nvGrpSpPr>
          <p:cNvPr id="93" name="92 Grupo"/>
          <p:cNvGrpSpPr/>
          <p:nvPr userDrawn="1"/>
        </p:nvGrpSpPr>
        <p:grpSpPr>
          <a:xfrm>
            <a:off x="576984" y="2357238"/>
            <a:ext cx="4067568" cy="369147"/>
            <a:chOff x="178532" y="1944241"/>
            <a:chExt cx="4610037" cy="484632"/>
          </a:xfrm>
        </p:grpSpPr>
        <p:sp>
          <p:nvSpPr>
            <p:cNvPr id="94" name="93 Rectángulo"/>
            <p:cNvSpPr/>
            <p:nvPr userDrawn="1"/>
          </p:nvSpPr>
          <p:spPr>
            <a:xfrm>
              <a:off x="178533" y="1944241"/>
              <a:ext cx="4610036" cy="4846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s-CO">
                <a:solidFill>
                  <a:prstClr val="white"/>
                </a:solidFill>
              </a:endParaRPr>
            </a:p>
          </p:txBody>
        </p:sp>
        <p:grpSp>
          <p:nvGrpSpPr>
            <p:cNvPr id="95" name="94 Grupo"/>
            <p:cNvGrpSpPr/>
            <p:nvPr userDrawn="1"/>
          </p:nvGrpSpPr>
          <p:grpSpPr>
            <a:xfrm>
              <a:off x="1239908" y="1944241"/>
              <a:ext cx="489205" cy="484632"/>
              <a:chOff x="1965404" y="1582901"/>
              <a:chExt cx="489205" cy="484632"/>
            </a:xfrm>
          </p:grpSpPr>
          <p:sp>
            <p:nvSpPr>
              <p:cNvPr id="97" name="96 Pentágono"/>
              <p:cNvSpPr/>
              <p:nvPr userDrawn="1"/>
            </p:nvSpPr>
            <p:spPr>
              <a:xfrm>
                <a:off x="1965405" y="1582901"/>
                <a:ext cx="489204" cy="484632"/>
              </a:xfrm>
              <a:prstGeom prst="homePlate">
                <a:avLst>
                  <a:gd name="adj" fmla="val 34277"/>
                </a:avLst>
              </a:prstGeom>
              <a:solidFill>
                <a:srgbClr val="FFC000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s-CO">
                  <a:solidFill>
                    <a:prstClr val="white"/>
                  </a:solidFill>
                </a:endParaRPr>
              </a:p>
            </p:txBody>
          </p:sp>
          <p:sp>
            <p:nvSpPr>
              <p:cNvPr id="98" name="97 Pentágono"/>
              <p:cNvSpPr/>
              <p:nvPr userDrawn="1"/>
            </p:nvSpPr>
            <p:spPr>
              <a:xfrm>
                <a:off x="1965404" y="1582901"/>
                <a:ext cx="356309" cy="484632"/>
              </a:xfrm>
              <a:prstGeom prst="homePlate">
                <a:avLst>
                  <a:gd name="adj" fmla="val 47628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s-CO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6" name="95 Pentágono"/>
            <p:cNvSpPr/>
            <p:nvPr userDrawn="1"/>
          </p:nvSpPr>
          <p:spPr>
            <a:xfrm>
              <a:off x="178532" y="1944241"/>
              <a:ext cx="1304853" cy="484632"/>
            </a:xfrm>
            <a:prstGeom prst="homePlate">
              <a:avLst>
                <a:gd name="adj" fmla="val 34277"/>
              </a:avLst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s-CO">
                <a:solidFill>
                  <a:prstClr val="white"/>
                </a:solidFill>
              </a:endParaRPr>
            </a:p>
          </p:txBody>
        </p:sp>
      </p:grpSp>
      <p:grpSp>
        <p:nvGrpSpPr>
          <p:cNvPr id="99" name="98 Grupo"/>
          <p:cNvGrpSpPr/>
          <p:nvPr userDrawn="1"/>
        </p:nvGrpSpPr>
        <p:grpSpPr>
          <a:xfrm>
            <a:off x="576984" y="2913878"/>
            <a:ext cx="4067569" cy="369147"/>
            <a:chOff x="178532" y="1944241"/>
            <a:chExt cx="4610038" cy="484632"/>
          </a:xfrm>
        </p:grpSpPr>
        <p:sp>
          <p:nvSpPr>
            <p:cNvPr id="100" name="99 Rectángulo"/>
            <p:cNvSpPr/>
            <p:nvPr userDrawn="1"/>
          </p:nvSpPr>
          <p:spPr>
            <a:xfrm>
              <a:off x="178533" y="1944241"/>
              <a:ext cx="4610037" cy="4846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s-CO">
                <a:solidFill>
                  <a:prstClr val="white"/>
                </a:solidFill>
              </a:endParaRPr>
            </a:p>
          </p:txBody>
        </p:sp>
        <p:grpSp>
          <p:nvGrpSpPr>
            <p:cNvPr id="101" name="100 Grupo"/>
            <p:cNvGrpSpPr/>
            <p:nvPr userDrawn="1"/>
          </p:nvGrpSpPr>
          <p:grpSpPr>
            <a:xfrm>
              <a:off x="1239908" y="1944241"/>
              <a:ext cx="489205" cy="484632"/>
              <a:chOff x="1965404" y="1582901"/>
              <a:chExt cx="489205" cy="484632"/>
            </a:xfrm>
          </p:grpSpPr>
          <p:sp>
            <p:nvSpPr>
              <p:cNvPr id="103" name="102 Pentágono"/>
              <p:cNvSpPr/>
              <p:nvPr userDrawn="1"/>
            </p:nvSpPr>
            <p:spPr>
              <a:xfrm>
                <a:off x="1965405" y="1582901"/>
                <a:ext cx="489204" cy="484632"/>
              </a:xfrm>
              <a:prstGeom prst="homePlate">
                <a:avLst>
                  <a:gd name="adj" fmla="val 34277"/>
                </a:avLst>
              </a:prstGeom>
              <a:solidFill>
                <a:schemeClr val="accent5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s-CO">
                  <a:solidFill>
                    <a:prstClr val="white"/>
                  </a:solidFill>
                </a:endParaRPr>
              </a:p>
            </p:txBody>
          </p:sp>
          <p:sp>
            <p:nvSpPr>
              <p:cNvPr id="104" name="103 Pentágono"/>
              <p:cNvSpPr/>
              <p:nvPr userDrawn="1"/>
            </p:nvSpPr>
            <p:spPr>
              <a:xfrm>
                <a:off x="1965404" y="1582901"/>
                <a:ext cx="356309" cy="484632"/>
              </a:xfrm>
              <a:prstGeom prst="homePlate">
                <a:avLst>
                  <a:gd name="adj" fmla="val 47628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s-CO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02" name="101 Pentágono"/>
            <p:cNvSpPr/>
            <p:nvPr userDrawn="1"/>
          </p:nvSpPr>
          <p:spPr>
            <a:xfrm>
              <a:off x="178532" y="1944241"/>
              <a:ext cx="1304853" cy="484632"/>
            </a:xfrm>
            <a:prstGeom prst="homePlate">
              <a:avLst>
                <a:gd name="adj" fmla="val 34277"/>
              </a:avLst>
            </a:prstGeom>
            <a:gradFill flip="none" rotWithShape="1">
              <a:gsLst>
                <a:gs pos="0">
                  <a:schemeClr val="accent5">
                    <a:shade val="30000"/>
                    <a:satMod val="115000"/>
                  </a:schemeClr>
                </a:gs>
                <a:gs pos="50000">
                  <a:schemeClr val="accent5">
                    <a:shade val="67500"/>
                    <a:satMod val="115000"/>
                  </a:schemeClr>
                </a:gs>
                <a:gs pos="100000">
                  <a:schemeClr val="accent5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s-CO">
                <a:solidFill>
                  <a:prstClr val="white"/>
                </a:solidFill>
              </a:endParaRPr>
            </a:p>
          </p:txBody>
        </p:sp>
      </p:grpSp>
      <p:sp>
        <p:nvSpPr>
          <p:cNvPr id="105" name="104 Rectángulo"/>
          <p:cNvSpPr/>
          <p:nvPr userDrawn="1"/>
        </p:nvSpPr>
        <p:spPr>
          <a:xfrm>
            <a:off x="996392" y="629047"/>
            <a:ext cx="445955" cy="461665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 defTabSz="514350"/>
            <a:r>
              <a:rPr lang="es-ES" sz="2400" dirty="0" smtClean="0">
                <a:ln w="18415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01</a:t>
            </a:r>
            <a:endParaRPr lang="es-ES" sz="2400" dirty="0">
              <a:ln w="18415" cmpd="sng">
                <a:noFill/>
                <a:prstDash val="solid"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06" name="105 Rectángulo"/>
          <p:cNvSpPr/>
          <p:nvPr userDrawn="1"/>
        </p:nvSpPr>
        <p:spPr>
          <a:xfrm>
            <a:off x="976787" y="1175494"/>
            <a:ext cx="494366" cy="461665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 defTabSz="514350"/>
            <a:r>
              <a:rPr lang="es-ES" sz="24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02</a:t>
            </a:r>
            <a:endParaRPr lang="es-ES" sz="240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07" name="106 Rectángulo"/>
          <p:cNvSpPr/>
          <p:nvPr userDrawn="1"/>
        </p:nvSpPr>
        <p:spPr>
          <a:xfrm>
            <a:off x="983693" y="1709167"/>
            <a:ext cx="490840" cy="461665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 defTabSz="514350"/>
            <a:r>
              <a:rPr lang="es-ES" sz="2400" dirty="0" smtClean="0">
                <a:ln w="18415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03</a:t>
            </a:r>
            <a:endParaRPr lang="es-ES" sz="2400" dirty="0">
              <a:ln w="18415" cmpd="sng">
                <a:noFill/>
                <a:prstDash val="solid"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08" name="107 Rectángulo"/>
          <p:cNvSpPr/>
          <p:nvPr userDrawn="1"/>
        </p:nvSpPr>
        <p:spPr>
          <a:xfrm>
            <a:off x="961279" y="2255614"/>
            <a:ext cx="510268" cy="461665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 defTabSz="514350"/>
            <a:r>
              <a:rPr lang="es-ES" sz="24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04</a:t>
            </a:r>
            <a:endParaRPr lang="es-ES" sz="240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09" name="108 Rectángulo"/>
          <p:cNvSpPr/>
          <p:nvPr userDrawn="1"/>
        </p:nvSpPr>
        <p:spPr>
          <a:xfrm>
            <a:off x="982026" y="2831678"/>
            <a:ext cx="494174" cy="461665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 defTabSz="514350"/>
            <a:r>
              <a:rPr lang="es-ES" sz="2400" dirty="0" smtClean="0">
                <a:ln w="18415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05</a:t>
            </a:r>
            <a:endParaRPr lang="es-ES" sz="2400" dirty="0">
              <a:ln w="18415" cmpd="sng">
                <a:noFill/>
                <a:prstDash val="solid"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11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1901095" y="726455"/>
            <a:ext cx="2669162" cy="31901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 b="1">
                <a:solidFill>
                  <a:srgbClr val="00435A"/>
                </a:solidFill>
                <a:effectLst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12" name="6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1898527" y="1284237"/>
            <a:ext cx="2669162" cy="31901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 b="1">
                <a:solidFill>
                  <a:srgbClr val="00435A"/>
                </a:solidFill>
                <a:effectLst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13" name="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1898527" y="1841251"/>
            <a:ext cx="2669162" cy="31901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 b="1">
                <a:solidFill>
                  <a:srgbClr val="00435A"/>
                </a:solidFill>
                <a:effectLst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14" name="6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1902169" y="2376289"/>
            <a:ext cx="2669162" cy="31901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 b="1">
                <a:solidFill>
                  <a:srgbClr val="00435A"/>
                </a:solidFill>
                <a:effectLst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15" name="6 Marcador de texto"/>
          <p:cNvSpPr>
            <a:spLocks noGrp="1"/>
          </p:cNvSpPr>
          <p:nvPr>
            <p:ph type="body" sz="quarter" idx="16" hasCustomPrompt="1"/>
          </p:nvPr>
        </p:nvSpPr>
        <p:spPr>
          <a:xfrm>
            <a:off x="1892177" y="2940421"/>
            <a:ext cx="2669162" cy="31901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 b="1">
                <a:solidFill>
                  <a:srgbClr val="00435A"/>
                </a:solidFill>
                <a:effectLst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21" name="6 Marcador de texto"/>
          <p:cNvSpPr>
            <a:spLocks noGrp="1"/>
          </p:cNvSpPr>
          <p:nvPr>
            <p:ph type="body" sz="quarter" idx="17" hasCustomPrompt="1"/>
          </p:nvPr>
        </p:nvSpPr>
        <p:spPr>
          <a:xfrm>
            <a:off x="73611" y="3440576"/>
            <a:ext cx="4473914" cy="12380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r">
              <a:buNone/>
              <a:defRPr sz="600" b="1" baseline="0">
                <a:solidFill>
                  <a:schemeClr val="bg1"/>
                </a:solidFill>
                <a:effectLst/>
                <a:latin typeface="Constantia" pitchFamily="18" charset="0"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 smtClean="0"/>
              <a:t>Tema de presentación / Oficina Asesora de Planeación</a:t>
            </a:r>
          </a:p>
        </p:txBody>
      </p:sp>
      <p:sp>
        <p:nvSpPr>
          <p:cNvPr id="59" name="58 Triángulo rectángulo"/>
          <p:cNvSpPr/>
          <p:nvPr userDrawn="1"/>
        </p:nvSpPr>
        <p:spPr>
          <a:xfrm rot="10800000">
            <a:off x="4410239" y="63409"/>
            <a:ext cx="914400" cy="914400"/>
          </a:xfrm>
          <a:prstGeom prst="rtTriangle">
            <a:avLst/>
          </a:prstGeom>
          <a:solidFill>
            <a:schemeClr val="accent5">
              <a:lumMod val="60000"/>
              <a:lumOff val="4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62" name="61 Triángulo rectángulo"/>
          <p:cNvSpPr/>
          <p:nvPr userDrawn="1"/>
        </p:nvSpPr>
        <p:spPr>
          <a:xfrm rot="10800000">
            <a:off x="3670945" y="63407"/>
            <a:ext cx="1653694" cy="603624"/>
          </a:xfrm>
          <a:prstGeom prst="rtTriangle">
            <a:avLst/>
          </a:prstGeom>
          <a:solidFill>
            <a:schemeClr val="accent5">
              <a:lumMod val="60000"/>
              <a:lumOff val="4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pic>
        <p:nvPicPr>
          <p:cNvPr id="63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6"/>
          <a:stretch/>
        </p:blipFill>
        <p:spPr bwMode="auto">
          <a:xfrm>
            <a:off x="4694087" y="144041"/>
            <a:ext cx="561989" cy="25847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5" r="34739"/>
          <a:stretch/>
        </p:blipFill>
        <p:spPr bwMode="auto">
          <a:xfrm>
            <a:off x="3511475" y="226949"/>
            <a:ext cx="554856" cy="15554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5" descr="C:\Users\EJVELASCOA\Pictures\OTROS\Logo INPEC (AzulTransp)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497" y="209699"/>
            <a:ext cx="497716" cy="16052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71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06" grpId="0"/>
      <p:bldP spid="107" grpId="0"/>
      <p:bldP spid="108" grpId="0"/>
      <p:bldP spid="109" grpId="0"/>
      <p:bldP spid="11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ID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 userDrawn="1"/>
        </p:nvSpPr>
        <p:spPr>
          <a:xfrm>
            <a:off x="46251" y="45428"/>
            <a:ext cx="5298150" cy="35253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50" name="49 Rectángulo"/>
          <p:cNvSpPr/>
          <p:nvPr userDrawn="1"/>
        </p:nvSpPr>
        <p:spPr>
          <a:xfrm>
            <a:off x="28268" y="3426430"/>
            <a:ext cx="4544277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51" name="50 Rectángulo"/>
          <p:cNvSpPr/>
          <p:nvPr userDrawn="1"/>
        </p:nvSpPr>
        <p:spPr>
          <a:xfrm>
            <a:off x="4594847" y="3426430"/>
            <a:ext cx="86732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52" name="51 Rectángulo"/>
          <p:cNvSpPr/>
          <p:nvPr userDrawn="1"/>
        </p:nvSpPr>
        <p:spPr>
          <a:xfrm>
            <a:off x="4705963" y="3426430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53" name="52 Rectángulo"/>
          <p:cNvSpPr/>
          <p:nvPr userDrawn="1"/>
        </p:nvSpPr>
        <p:spPr>
          <a:xfrm>
            <a:off x="4782631" y="3426112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54" name="53 Rectángulo"/>
          <p:cNvSpPr/>
          <p:nvPr userDrawn="1"/>
        </p:nvSpPr>
        <p:spPr>
          <a:xfrm>
            <a:off x="4854518" y="3426111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55" name="54 Rectángulo"/>
          <p:cNvSpPr/>
          <p:nvPr userDrawn="1"/>
        </p:nvSpPr>
        <p:spPr>
          <a:xfrm>
            <a:off x="4929927" y="3426110"/>
            <a:ext cx="433524" cy="14494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56" name="3 Marcador de texto"/>
          <p:cNvSpPr>
            <a:spLocks noGrp="1"/>
          </p:cNvSpPr>
          <p:nvPr>
            <p:ph type="body" sz="half" idx="11" hasCustomPrompt="1"/>
          </p:nvPr>
        </p:nvSpPr>
        <p:spPr>
          <a:xfrm>
            <a:off x="4929927" y="3426110"/>
            <a:ext cx="433524" cy="1443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6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defRPr>
            </a:lvl1pPr>
            <a:lvl2pPr marL="257175" indent="0">
              <a:buNone/>
              <a:defRPr sz="700"/>
            </a:lvl2pPr>
            <a:lvl3pPr marL="514350" indent="0">
              <a:buNone/>
              <a:defRPr sz="600"/>
            </a:lvl3pPr>
            <a:lvl4pPr marL="771525" indent="0">
              <a:buNone/>
              <a:defRPr sz="500"/>
            </a:lvl4pPr>
            <a:lvl5pPr marL="1028700" indent="0">
              <a:buNone/>
              <a:defRPr sz="500"/>
            </a:lvl5pPr>
            <a:lvl6pPr marL="1285875" indent="0">
              <a:buNone/>
              <a:defRPr sz="500"/>
            </a:lvl6pPr>
            <a:lvl7pPr marL="1543050" indent="0">
              <a:buNone/>
              <a:defRPr sz="500"/>
            </a:lvl7pPr>
            <a:lvl8pPr marL="1800225" indent="0">
              <a:buNone/>
              <a:defRPr sz="500"/>
            </a:lvl8pPr>
            <a:lvl9pPr marL="2057400" indent="0">
              <a:buNone/>
              <a:defRPr sz="500"/>
            </a:lvl9pPr>
          </a:lstStyle>
          <a:p>
            <a:pPr lvl="0"/>
            <a:r>
              <a:rPr lang="es-ES" dirty="0" smtClean="0"/>
              <a:t>1</a:t>
            </a:r>
          </a:p>
        </p:txBody>
      </p:sp>
      <p:sp>
        <p:nvSpPr>
          <p:cNvPr id="67" name="66 Rectángulo"/>
          <p:cNvSpPr/>
          <p:nvPr userDrawn="1"/>
        </p:nvSpPr>
        <p:spPr>
          <a:xfrm>
            <a:off x="48741" y="313088"/>
            <a:ext cx="3227660" cy="19099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68" name="67 Rectángulo"/>
          <p:cNvSpPr/>
          <p:nvPr userDrawn="1"/>
        </p:nvSpPr>
        <p:spPr>
          <a:xfrm>
            <a:off x="91977" y="234625"/>
            <a:ext cx="3256432" cy="227485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69" name="68 CuadroTexto"/>
          <p:cNvSpPr txBox="1"/>
          <p:nvPr userDrawn="1"/>
        </p:nvSpPr>
        <p:spPr>
          <a:xfrm>
            <a:off x="180057" y="206159"/>
            <a:ext cx="8883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14350"/>
            <a:r>
              <a:rPr lang="es-CO" sz="1200" b="1" dirty="0" smtClean="0">
                <a:solidFill>
                  <a:prstClr val="white"/>
                </a:solidFill>
                <a:latin typeface="Californian FB" pitchFamily="18" charset="0"/>
                <a:cs typeface="Aparajita" pitchFamily="34" charset="0"/>
              </a:rPr>
              <a:t>Contenido</a:t>
            </a:r>
            <a:endParaRPr lang="es-CO" sz="1200" b="1" dirty="0">
              <a:solidFill>
                <a:prstClr val="white"/>
              </a:solidFill>
              <a:latin typeface="Californian FB" pitchFamily="18" charset="0"/>
              <a:cs typeface="Aparajita" pitchFamily="34" charset="0"/>
            </a:endParaRPr>
          </a:p>
        </p:txBody>
      </p:sp>
      <p:grpSp>
        <p:nvGrpSpPr>
          <p:cNvPr id="11" name="10 Grupo"/>
          <p:cNvGrpSpPr/>
          <p:nvPr userDrawn="1"/>
        </p:nvGrpSpPr>
        <p:grpSpPr>
          <a:xfrm>
            <a:off x="576984" y="625788"/>
            <a:ext cx="4067569" cy="288000"/>
            <a:chOff x="178532" y="739529"/>
            <a:chExt cx="4610038" cy="484632"/>
          </a:xfrm>
        </p:grpSpPr>
        <p:sp>
          <p:nvSpPr>
            <p:cNvPr id="5" name="4 Rectángulo"/>
            <p:cNvSpPr/>
            <p:nvPr userDrawn="1"/>
          </p:nvSpPr>
          <p:spPr>
            <a:xfrm>
              <a:off x="178533" y="739529"/>
              <a:ext cx="4610037" cy="4846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s-CO">
                <a:solidFill>
                  <a:prstClr val="white"/>
                </a:solidFill>
              </a:endParaRPr>
            </a:p>
          </p:txBody>
        </p:sp>
        <p:grpSp>
          <p:nvGrpSpPr>
            <p:cNvPr id="8" name="7 Grupo"/>
            <p:cNvGrpSpPr/>
            <p:nvPr userDrawn="1"/>
          </p:nvGrpSpPr>
          <p:grpSpPr>
            <a:xfrm>
              <a:off x="1239908" y="739529"/>
              <a:ext cx="489205" cy="484632"/>
              <a:chOff x="1965404" y="1582901"/>
              <a:chExt cx="489205" cy="484632"/>
            </a:xfrm>
          </p:grpSpPr>
          <p:sp>
            <p:nvSpPr>
              <p:cNvPr id="60" name="59 Pentágono"/>
              <p:cNvSpPr/>
              <p:nvPr userDrawn="1"/>
            </p:nvSpPr>
            <p:spPr>
              <a:xfrm>
                <a:off x="1965405" y="1582901"/>
                <a:ext cx="489204" cy="484632"/>
              </a:xfrm>
              <a:prstGeom prst="homePlate">
                <a:avLst>
                  <a:gd name="adj" fmla="val 34277"/>
                </a:avLst>
              </a:prstGeom>
              <a:solidFill>
                <a:srgbClr val="00B0F0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s-CO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60 Pentágono"/>
              <p:cNvSpPr/>
              <p:nvPr userDrawn="1"/>
            </p:nvSpPr>
            <p:spPr>
              <a:xfrm>
                <a:off x="1965404" y="1582901"/>
                <a:ext cx="356309" cy="484632"/>
              </a:xfrm>
              <a:prstGeom prst="homePlate">
                <a:avLst>
                  <a:gd name="adj" fmla="val 47628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s-CO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" name="3 Pentágono"/>
            <p:cNvSpPr/>
            <p:nvPr userDrawn="1"/>
          </p:nvSpPr>
          <p:spPr>
            <a:xfrm>
              <a:off x="178532" y="739529"/>
              <a:ext cx="1304854" cy="484632"/>
            </a:xfrm>
            <a:prstGeom prst="homePlate">
              <a:avLst>
                <a:gd name="adj" fmla="val 34277"/>
              </a:avLst>
            </a:prstGeom>
            <a:solidFill>
              <a:srgbClr val="00B0F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s-CO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9 Grupo"/>
          <p:cNvGrpSpPr/>
          <p:nvPr userDrawn="1"/>
        </p:nvGrpSpPr>
        <p:grpSpPr>
          <a:xfrm>
            <a:off x="576984" y="923761"/>
            <a:ext cx="4067568" cy="288000"/>
            <a:chOff x="178532" y="1368177"/>
            <a:chExt cx="4610037" cy="484632"/>
          </a:xfrm>
        </p:grpSpPr>
        <p:sp>
          <p:nvSpPr>
            <p:cNvPr id="65" name="64 Rectángulo"/>
            <p:cNvSpPr/>
            <p:nvPr userDrawn="1"/>
          </p:nvSpPr>
          <p:spPr>
            <a:xfrm>
              <a:off x="178533" y="1368177"/>
              <a:ext cx="4610036" cy="4846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s-CO">
                <a:solidFill>
                  <a:prstClr val="white"/>
                </a:solidFill>
              </a:endParaRPr>
            </a:p>
          </p:txBody>
        </p:sp>
        <p:grpSp>
          <p:nvGrpSpPr>
            <p:cNvPr id="66" name="65 Grupo"/>
            <p:cNvGrpSpPr/>
            <p:nvPr userDrawn="1"/>
          </p:nvGrpSpPr>
          <p:grpSpPr>
            <a:xfrm>
              <a:off x="1239908" y="1368177"/>
              <a:ext cx="489205" cy="484632"/>
              <a:chOff x="1965404" y="1582901"/>
              <a:chExt cx="489205" cy="484632"/>
            </a:xfrm>
          </p:grpSpPr>
          <p:sp>
            <p:nvSpPr>
              <p:cNvPr id="70" name="69 Pentágono"/>
              <p:cNvSpPr/>
              <p:nvPr userDrawn="1"/>
            </p:nvSpPr>
            <p:spPr>
              <a:xfrm>
                <a:off x="1965405" y="1582901"/>
                <a:ext cx="489204" cy="484632"/>
              </a:xfrm>
              <a:prstGeom prst="homePlate">
                <a:avLst>
                  <a:gd name="adj" fmla="val 34277"/>
                </a:avLst>
              </a:prstGeom>
              <a:solidFill>
                <a:schemeClr val="accent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s-CO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70 Pentágono"/>
              <p:cNvSpPr/>
              <p:nvPr userDrawn="1"/>
            </p:nvSpPr>
            <p:spPr>
              <a:xfrm>
                <a:off x="1965404" y="1582901"/>
                <a:ext cx="356309" cy="484632"/>
              </a:xfrm>
              <a:prstGeom prst="homePlate">
                <a:avLst>
                  <a:gd name="adj" fmla="val 47628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s-CO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2" name="71 Pentágono"/>
            <p:cNvSpPr/>
            <p:nvPr userDrawn="1"/>
          </p:nvSpPr>
          <p:spPr>
            <a:xfrm>
              <a:off x="178532" y="1368177"/>
              <a:ext cx="1304853" cy="484632"/>
            </a:xfrm>
            <a:prstGeom prst="homePlate">
              <a:avLst>
                <a:gd name="adj" fmla="val 34277"/>
              </a:avLst>
            </a:prstGeom>
            <a:solidFill>
              <a:schemeClr val="accent4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s-CO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11 Grupo"/>
          <p:cNvGrpSpPr/>
          <p:nvPr userDrawn="1"/>
        </p:nvGrpSpPr>
        <p:grpSpPr>
          <a:xfrm>
            <a:off x="576984" y="1221733"/>
            <a:ext cx="4067568" cy="288000"/>
            <a:chOff x="178532" y="1944241"/>
            <a:chExt cx="4610037" cy="484632"/>
          </a:xfrm>
        </p:grpSpPr>
        <p:sp>
          <p:nvSpPr>
            <p:cNvPr id="88" name="87 Rectángulo"/>
            <p:cNvSpPr/>
            <p:nvPr userDrawn="1"/>
          </p:nvSpPr>
          <p:spPr>
            <a:xfrm>
              <a:off x="178533" y="1944241"/>
              <a:ext cx="4610036" cy="4846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s-CO">
                <a:solidFill>
                  <a:prstClr val="white"/>
                </a:solidFill>
              </a:endParaRPr>
            </a:p>
          </p:txBody>
        </p:sp>
        <p:grpSp>
          <p:nvGrpSpPr>
            <p:cNvPr id="89" name="88 Grupo"/>
            <p:cNvGrpSpPr/>
            <p:nvPr userDrawn="1"/>
          </p:nvGrpSpPr>
          <p:grpSpPr>
            <a:xfrm>
              <a:off x="1239908" y="1944241"/>
              <a:ext cx="489205" cy="484632"/>
              <a:chOff x="1965404" y="1582901"/>
              <a:chExt cx="489205" cy="484632"/>
            </a:xfrm>
          </p:grpSpPr>
          <p:sp>
            <p:nvSpPr>
              <p:cNvPr id="90" name="89 Pentágono"/>
              <p:cNvSpPr/>
              <p:nvPr userDrawn="1"/>
            </p:nvSpPr>
            <p:spPr>
              <a:xfrm>
                <a:off x="1965405" y="1582901"/>
                <a:ext cx="489204" cy="484632"/>
              </a:xfrm>
              <a:prstGeom prst="homePlate">
                <a:avLst>
                  <a:gd name="adj" fmla="val 34277"/>
                </a:avLst>
              </a:prstGeom>
              <a:solidFill>
                <a:schemeClr val="accent3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s-CO">
                  <a:solidFill>
                    <a:prstClr val="white"/>
                  </a:solidFill>
                </a:endParaRPr>
              </a:p>
            </p:txBody>
          </p:sp>
          <p:sp>
            <p:nvSpPr>
              <p:cNvPr id="91" name="90 Pentágono"/>
              <p:cNvSpPr/>
              <p:nvPr userDrawn="1"/>
            </p:nvSpPr>
            <p:spPr>
              <a:xfrm>
                <a:off x="1965404" y="1582901"/>
                <a:ext cx="356309" cy="484632"/>
              </a:xfrm>
              <a:prstGeom prst="homePlate">
                <a:avLst>
                  <a:gd name="adj" fmla="val 47628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s-CO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2" name="91 Pentágono"/>
            <p:cNvSpPr/>
            <p:nvPr userDrawn="1"/>
          </p:nvSpPr>
          <p:spPr>
            <a:xfrm>
              <a:off x="178532" y="1944241"/>
              <a:ext cx="1304853" cy="484632"/>
            </a:xfrm>
            <a:prstGeom prst="homePlate">
              <a:avLst>
                <a:gd name="adj" fmla="val 34277"/>
              </a:avLst>
            </a:prstGeom>
            <a:solidFill>
              <a:schemeClr val="accent3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s-CO">
                <a:solidFill>
                  <a:prstClr val="white"/>
                </a:solidFill>
              </a:endParaRPr>
            </a:p>
          </p:txBody>
        </p:sp>
      </p:grpSp>
      <p:grpSp>
        <p:nvGrpSpPr>
          <p:cNvPr id="93" name="92 Grupo"/>
          <p:cNvGrpSpPr/>
          <p:nvPr userDrawn="1"/>
        </p:nvGrpSpPr>
        <p:grpSpPr>
          <a:xfrm>
            <a:off x="576984" y="1519705"/>
            <a:ext cx="4067568" cy="288000"/>
            <a:chOff x="178532" y="1944241"/>
            <a:chExt cx="4610037" cy="484632"/>
          </a:xfrm>
        </p:grpSpPr>
        <p:sp>
          <p:nvSpPr>
            <p:cNvPr id="94" name="93 Rectángulo"/>
            <p:cNvSpPr/>
            <p:nvPr userDrawn="1"/>
          </p:nvSpPr>
          <p:spPr>
            <a:xfrm>
              <a:off x="178533" y="1944241"/>
              <a:ext cx="4610036" cy="4846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s-CO">
                <a:solidFill>
                  <a:prstClr val="white"/>
                </a:solidFill>
              </a:endParaRPr>
            </a:p>
          </p:txBody>
        </p:sp>
        <p:grpSp>
          <p:nvGrpSpPr>
            <p:cNvPr id="95" name="94 Grupo"/>
            <p:cNvGrpSpPr/>
            <p:nvPr userDrawn="1"/>
          </p:nvGrpSpPr>
          <p:grpSpPr>
            <a:xfrm>
              <a:off x="1239908" y="1944241"/>
              <a:ext cx="489205" cy="484632"/>
              <a:chOff x="1965404" y="1582901"/>
              <a:chExt cx="489205" cy="484632"/>
            </a:xfrm>
          </p:grpSpPr>
          <p:sp>
            <p:nvSpPr>
              <p:cNvPr id="97" name="96 Pentágono"/>
              <p:cNvSpPr/>
              <p:nvPr userDrawn="1"/>
            </p:nvSpPr>
            <p:spPr>
              <a:xfrm>
                <a:off x="1965405" y="1582901"/>
                <a:ext cx="489204" cy="484632"/>
              </a:xfrm>
              <a:prstGeom prst="homePlate">
                <a:avLst>
                  <a:gd name="adj" fmla="val 34277"/>
                </a:avLst>
              </a:prstGeom>
              <a:solidFill>
                <a:srgbClr val="FFC000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s-CO">
                  <a:solidFill>
                    <a:prstClr val="white"/>
                  </a:solidFill>
                </a:endParaRPr>
              </a:p>
            </p:txBody>
          </p:sp>
          <p:sp>
            <p:nvSpPr>
              <p:cNvPr id="98" name="97 Pentágono"/>
              <p:cNvSpPr/>
              <p:nvPr userDrawn="1"/>
            </p:nvSpPr>
            <p:spPr>
              <a:xfrm>
                <a:off x="1965404" y="1582901"/>
                <a:ext cx="356309" cy="484632"/>
              </a:xfrm>
              <a:prstGeom prst="homePlate">
                <a:avLst>
                  <a:gd name="adj" fmla="val 47628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s-CO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6" name="95 Pentágono"/>
            <p:cNvSpPr/>
            <p:nvPr userDrawn="1"/>
          </p:nvSpPr>
          <p:spPr>
            <a:xfrm>
              <a:off x="178532" y="1944241"/>
              <a:ext cx="1304853" cy="484632"/>
            </a:xfrm>
            <a:prstGeom prst="homePlate">
              <a:avLst>
                <a:gd name="adj" fmla="val 34277"/>
              </a:avLst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s-CO">
                <a:solidFill>
                  <a:prstClr val="white"/>
                </a:solidFill>
              </a:endParaRPr>
            </a:p>
          </p:txBody>
        </p:sp>
      </p:grpSp>
      <p:grpSp>
        <p:nvGrpSpPr>
          <p:cNvPr id="99" name="98 Grupo"/>
          <p:cNvGrpSpPr/>
          <p:nvPr userDrawn="1"/>
        </p:nvGrpSpPr>
        <p:grpSpPr>
          <a:xfrm>
            <a:off x="576984" y="1817677"/>
            <a:ext cx="4067569" cy="288000"/>
            <a:chOff x="178532" y="1944241"/>
            <a:chExt cx="4610038" cy="484632"/>
          </a:xfrm>
        </p:grpSpPr>
        <p:sp>
          <p:nvSpPr>
            <p:cNvPr id="100" name="99 Rectángulo"/>
            <p:cNvSpPr/>
            <p:nvPr userDrawn="1"/>
          </p:nvSpPr>
          <p:spPr>
            <a:xfrm>
              <a:off x="178533" y="1944241"/>
              <a:ext cx="4610037" cy="4846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s-CO">
                <a:solidFill>
                  <a:prstClr val="white"/>
                </a:solidFill>
              </a:endParaRPr>
            </a:p>
          </p:txBody>
        </p:sp>
        <p:grpSp>
          <p:nvGrpSpPr>
            <p:cNvPr id="101" name="100 Grupo"/>
            <p:cNvGrpSpPr/>
            <p:nvPr userDrawn="1"/>
          </p:nvGrpSpPr>
          <p:grpSpPr>
            <a:xfrm>
              <a:off x="1239908" y="1944241"/>
              <a:ext cx="489205" cy="484632"/>
              <a:chOff x="1965404" y="1582901"/>
              <a:chExt cx="489205" cy="484632"/>
            </a:xfrm>
          </p:grpSpPr>
          <p:sp>
            <p:nvSpPr>
              <p:cNvPr id="103" name="102 Pentágono"/>
              <p:cNvSpPr/>
              <p:nvPr userDrawn="1"/>
            </p:nvSpPr>
            <p:spPr>
              <a:xfrm>
                <a:off x="1965405" y="1582901"/>
                <a:ext cx="489204" cy="484632"/>
              </a:xfrm>
              <a:prstGeom prst="homePlate">
                <a:avLst>
                  <a:gd name="adj" fmla="val 34277"/>
                </a:avLst>
              </a:prstGeom>
              <a:solidFill>
                <a:schemeClr val="accent5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s-CO">
                  <a:solidFill>
                    <a:prstClr val="white"/>
                  </a:solidFill>
                </a:endParaRPr>
              </a:p>
            </p:txBody>
          </p:sp>
          <p:sp>
            <p:nvSpPr>
              <p:cNvPr id="104" name="103 Pentágono"/>
              <p:cNvSpPr/>
              <p:nvPr userDrawn="1"/>
            </p:nvSpPr>
            <p:spPr>
              <a:xfrm>
                <a:off x="1965404" y="1582901"/>
                <a:ext cx="356309" cy="484632"/>
              </a:xfrm>
              <a:prstGeom prst="homePlate">
                <a:avLst>
                  <a:gd name="adj" fmla="val 47628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s-CO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02" name="101 Pentágono"/>
            <p:cNvSpPr/>
            <p:nvPr userDrawn="1"/>
          </p:nvSpPr>
          <p:spPr>
            <a:xfrm>
              <a:off x="178532" y="1944241"/>
              <a:ext cx="1304853" cy="484632"/>
            </a:xfrm>
            <a:prstGeom prst="homePlate">
              <a:avLst>
                <a:gd name="adj" fmla="val 34277"/>
              </a:avLst>
            </a:prstGeom>
            <a:gradFill flip="none" rotWithShape="1">
              <a:gsLst>
                <a:gs pos="0">
                  <a:schemeClr val="accent5">
                    <a:shade val="30000"/>
                    <a:satMod val="115000"/>
                  </a:schemeClr>
                </a:gs>
                <a:gs pos="50000">
                  <a:schemeClr val="accent5">
                    <a:shade val="67500"/>
                    <a:satMod val="115000"/>
                  </a:schemeClr>
                </a:gs>
                <a:gs pos="100000">
                  <a:schemeClr val="accent5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s-CO">
                <a:solidFill>
                  <a:prstClr val="white"/>
                </a:solidFill>
              </a:endParaRPr>
            </a:p>
          </p:txBody>
        </p:sp>
      </p:grpSp>
      <p:sp>
        <p:nvSpPr>
          <p:cNvPr id="105" name="104 Rectángulo"/>
          <p:cNvSpPr/>
          <p:nvPr userDrawn="1"/>
        </p:nvSpPr>
        <p:spPr>
          <a:xfrm>
            <a:off x="1018032" y="529888"/>
            <a:ext cx="402674" cy="400110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 defTabSz="514350"/>
            <a:r>
              <a:rPr lang="es-ES" sz="2000" dirty="0" smtClean="0">
                <a:ln w="18415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01</a:t>
            </a:r>
            <a:endParaRPr lang="es-ES" sz="2000" dirty="0">
              <a:ln w="18415" cmpd="sng">
                <a:noFill/>
                <a:prstDash val="solid"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06" name="105 Rectángulo"/>
          <p:cNvSpPr/>
          <p:nvPr userDrawn="1"/>
        </p:nvSpPr>
        <p:spPr>
          <a:xfrm>
            <a:off x="1002082" y="838961"/>
            <a:ext cx="443775" cy="400110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 defTabSz="514350"/>
            <a:r>
              <a:rPr lang="es-ES" sz="20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02</a:t>
            </a:r>
            <a:endParaRPr lang="es-ES" sz="200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07" name="106 Rectángulo"/>
          <p:cNvSpPr/>
          <p:nvPr userDrawn="1"/>
        </p:nvSpPr>
        <p:spPr>
          <a:xfrm>
            <a:off x="996003" y="1420305"/>
            <a:ext cx="456279" cy="400110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 defTabSz="514350"/>
            <a:r>
              <a:rPr lang="es-ES" sz="2000" dirty="0" smtClean="0">
                <a:ln w="18415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04</a:t>
            </a:r>
            <a:endParaRPr lang="es-ES" sz="2000" dirty="0">
              <a:ln w="18415" cmpd="sng">
                <a:noFill/>
                <a:prstDash val="solid"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08" name="107 Rectángulo"/>
          <p:cNvSpPr/>
          <p:nvPr userDrawn="1"/>
        </p:nvSpPr>
        <p:spPr>
          <a:xfrm>
            <a:off x="996640" y="1114935"/>
            <a:ext cx="439544" cy="400110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 defTabSz="514350"/>
            <a:r>
              <a:rPr lang="es-ES" sz="20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03</a:t>
            </a:r>
            <a:endParaRPr lang="es-ES" sz="200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11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1901095" y="598511"/>
            <a:ext cx="2669162" cy="31901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900" b="1">
                <a:solidFill>
                  <a:srgbClr val="00435A"/>
                </a:solidFill>
                <a:effectLst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21" name="6 Marcador de texto"/>
          <p:cNvSpPr>
            <a:spLocks noGrp="1"/>
          </p:cNvSpPr>
          <p:nvPr>
            <p:ph type="body" sz="quarter" idx="17" hasCustomPrompt="1"/>
          </p:nvPr>
        </p:nvSpPr>
        <p:spPr>
          <a:xfrm>
            <a:off x="73611" y="3440576"/>
            <a:ext cx="4473914" cy="12380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r">
              <a:buNone/>
              <a:defRPr sz="600" b="1" baseline="0">
                <a:solidFill>
                  <a:schemeClr val="bg1"/>
                </a:solidFill>
                <a:effectLst/>
                <a:latin typeface="Constantia" pitchFamily="18" charset="0"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 smtClean="0"/>
              <a:t>Tema de presentación / Oficina Asesora de Planeación</a:t>
            </a:r>
          </a:p>
        </p:txBody>
      </p:sp>
      <p:sp>
        <p:nvSpPr>
          <p:cNvPr id="59" name="58 Triángulo rectángulo"/>
          <p:cNvSpPr/>
          <p:nvPr userDrawn="1"/>
        </p:nvSpPr>
        <p:spPr>
          <a:xfrm rot="10800000">
            <a:off x="4410239" y="63409"/>
            <a:ext cx="914400" cy="914400"/>
          </a:xfrm>
          <a:prstGeom prst="rtTriangle">
            <a:avLst/>
          </a:prstGeom>
          <a:solidFill>
            <a:schemeClr val="accent5">
              <a:lumMod val="60000"/>
              <a:lumOff val="4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62" name="61 Triángulo rectángulo"/>
          <p:cNvSpPr/>
          <p:nvPr userDrawn="1"/>
        </p:nvSpPr>
        <p:spPr>
          <a:xfrm rot="10800000">
            <a:off x="3670945" y="63407"/>
            <a:ext cx="1653694" cy="603624"/>
          </a:xfrm>
          <a:prstGeom prst="rtTriangle">
            <a:avLst/>
          </a:prstGeom>
          <a:solidFill>
            <a:schemeClr val="accent5">
              <a:lumMod val="60000"/>
              <a:lumOff val="4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pic>
        <p:nvPicPr>
          <p:cNvPr id="63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6"/>
          <a:stretch/>
        </p:blipFill>
        <p:spPr bwMode="auto">
          <a:xfrm>
            <a:off x="4694087" y="144041"/>
            <a:ext cx="561989" cy="25847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5" r="34739"/>
          <a:stretch/>
        </p:blipFill>
        <p:spPr bwMode="auto">
          <a:xfrm>
            <a:off x="3511475" y="226949"/>
            <a:ext cx="554856" cy="15554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5" descr="C:\Users\EJVELASCOA\Pictures\OTROS\Logo INPEC (AzulTransp)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497" y="209699"/>
            <a:ext cx="497716" cy="16052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6" name="125 Grupo"/>
          <p:cNvGrpSpPr/>
          <p:nvPr userDrawn="1"/>
        </p:nvGrpSpPr>
        <p:grpSpPr>
          <a:xfrm>
            <a:off x="576984" y="2113107"/>
            <a:ext cx="4067568" cy="288000"/>
            <a:chOff x="178532" y="1368177"/>
            <a:chExt cx="4610037" cy="484632"/>
          </a:xfrm>
        </p:grpSpPr>
        <p:sp>
          <p:nvSpPr>
            <p:cNvPr id="127" name="126 Rectángulo"/>
            <p:cNvSpPr/>
            <p:nvPr userDrawn="1"/>
          </p:nvSpPr>
          <p:spPr>
            <a:xfrm>
              <a:off x="178533" y="1368177"/>
              <a:ext cx="4610036" cy="4846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s-CO">
                <a:solidFill>
                  <a:prstClr val="white"/>
                </a:solidFill>
              </a:endParaRPr>
            </a:p>
          </p:txBody>
        </p:sp>
        <p:grpSp>
          <p:nvGrpSpPr>
            <p:cNvPr id="128" name="127 Grupo"/>
            <p:cNvGrpSpPr/>
            <p:nvPr userDrawn="1"/>
          </p:nvGrpSpPr>
          <p:grpSpPr>
            <a:xfrm>
              <a:off x="1239908" y="1368177"/>
              <a:ext cx="489205" cy="484632"/>
              <a:chOff x="1965404" y="1582901"/>
              <a:chExt cx="489205" cy="484632"/>
            </a:xfrm>
          </p:grpSpPr>
          <p:sp>
            <p:nvSpPr>
              <p:cNvPr id="130" name="129 Pentágono"/>
              <p:cNvSpPr/>
              <p:nvPr userDrawn="1"/>
            </p:nvSpPr>
            <p:spPr>
              <a:xfrm>
                <a:off x="1965405" y="1582901"/>
                <a:ext cx="489204" cy="484632"/>
              </a:xfrm>
              <a:prstGeom prst="homePlate">
                <a:avLst>
                  <a:gd name="adj" fmla="val 34277"/>
                </a:avLst>
              </a:prstGeom>
              <a:solidFill>
                <a:schemeClr val="accent2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s-CO">
                  <a:solidFill>
                    <a:prstClr val="white"/>
                  </a:solidFill>
                </a:endParaRPr>
              </a:p>
            </p:txBody>
          </p:sp>
          <p:sp>
            <p:nvSpPr>
              <p:cNvPr id="131" name="130 Pentágono"/>
              <p:cNvSpPr/>
              <p:nvPr userDrawn="1"/>
            </p:nvSpPr>
            <p:spPr>
              <a:xfrm>
                <a:off x="1965404" y="1582901"/>
                <a:ext cx="356309" cy="484632"/>
              </a:xfrm>
              <a:prstGeom prst="homePlate">
                <a:avLst>
                  <a:gd name="adj" fmla="val 47628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s-CO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9" name="128 Pentágono"/>
            <p:cNvSpPr/>
            <p:nvPr userDrawn="1"/>
          </p:nvSpPr>
          <p:spPr>
            <a:xfrm>
              <a:off x="178532" y="1368177"/>
              <a:ext cx="1304853" cy="484632"/>
            </a:xfrm>
            <a:prstGeom prst="homePlate">
              <a:avLst>
                <a:gd name="adj" fmla="val 34277"/>
              </a:avLst>
            </a:prstGeom>
            <a:solidFill>
              <a:schemeClr val="accent2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s-CO">
                <a:solidFill>
                  <a:prstClr val="white"/>
                </a:solidFill>
              </a:endParaRPr>
            </a:p>
          </p:txBody>
        </p:sp>
      </p:grpSp>
      <p:grpSp>
        <p:nvGrpSpPr>
          <p:cNvPr id="132" name="131 Grupo"/>
          <p:cNvGrpSpPr/>
          <p:nvPr userDrawn="1"/>
        </p:nvGrpSpPr>
        <p:grpSpPr>
          <a:xfrm>
            <a:off x="576984" y="2411079"/>
            <a:ext cx="4067568" cy="288000"/>
            <a:chOff x="178532" y="1944241"/>
            <a:chExt cx="4610037" cy="484632"/>
          </a:xfrm>
        </p:grpSpPr>
        <p:sp>
          <p:nvSpPr>
            <p:cNvPr id="133" name="132 Rectángulo"/>
            <p:cNvSpPr/>
            <p:nvPr userDrawn="1"/>
          </p:nvSpPr>
          <p:spPr>
            <a:xfrm>
              <a:off x="178533" y="1944241"/>
              <a:ext cx="4610036" cy="4846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s-CO">
                <a:solidFill>
                  <a:prstClr val="white"/>
                </a:solidFill>
              </a:endParaRPr>
            </a:p>
          </p:txBody>
        </p:sp>
        <p:grpSp>
          <p:nvGrpSpPr>
            <p:cNvPr id="134" name="133 Grupo"/>
            <p:cNvGrpSpPr/>
            <p:nvPr userDrawn="1"/>
          </p:nvGrpSpPr>
          <p:grpSpPr>
            <a:xfrm>
              <a:off x="1239908" y="1944241"/>
              <a:ext cx="489205" cy="484632"/>
              <a:chOff x="1965404" y="1582901"/>
              <a:chExt cx="489205" cy="484632"/>
            </a:xfrm>
          </p:grpSpPr>
          <p:sp>
            <p:nvSpPr>
              <p:cNvPr id="136" name="135 Pentágono"/>
              <p:cNvSpPr/>
              <p:nvPr userDrawn="1"/>
            </p:nvSpPr>
            <p:spPr>
              <a:xfrm>
                <a:off x="1965405" y="1582901"/>
                <a:ext cx="489204" cy="484632"/>
              </a:xfrm>
              <a:prstGeom prst="homePlate">
                <a:avLst>
                  <a:gd name="adj" fmla="val 34277"/>
                </a:avLst>
              </a:prstGeom>
              <a:solidFill>
                <a:srgbClr val="000066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s-CO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136 Pentágono"/>
              <p:cNvSpPr/>
              <p:nvPr userDrawn="1"/>
            </p:nvSpPr>
            <p:spPr>
              <a:xfrm>
                <a:off x="1965404" y="1582901"/>
                <a:ext cx="356309" cy="484632"/>
              </a:xfrm>
              <a:prstGeom prst="homePlate">
                <a:avLst>
                  <a:gd name="adj" fmla="val 47628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s-CO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35" name="134 Pentágono"/>
            <p:cNvSpPr/>
            <p:nvPr userDrawn="1"/>
          </p:nvSpPr>
          <p:spPr>
            <a:xfrm>
              <a:off x="178532" y="1944241"/>
              <a:ext cx="1304853" cy="484632"/>
            </a:xfrm>
            <a:prstGeom prst="homePlate">
              <a:avLst>
                <a:gd name="adj" fmla="val 34277"/>
              </a:avLst>
            </a:prstGeom>
            <a:solidFill>
              <a:srgbClr val="000066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s-CO">
                <a:solidFill>
                  <a:prstClr val="white"/>
                </a:solidFill>
              </a:endParaRPr>
            </a:p>
          </p:txBody>
        </p:sp>
      </p:grpSp>
      <p:grpSp>
        <p:nvGrpSpPr>
          <p:cNvPr id="138" name="137 Grupo"/>
          <p:cNvGrpSpPr/>
          <p:nvPr userDrawn="1"/>
        </p:nvGrpSpPr>
        <p:grpSpPr>
          <a:xfrm>
            <a:off x="576984" y="2712754"/>
            <a:ext cx="4067568" cy="288000"/>
            <a:chOff x="178532" y="1944241"/>
            <a:chExt cx="4610037" cy="484632"/>
          </a:xfrm>
        </p:grpSpPr>
        <p:sp>
          <p:nvSpPr>
            <p:cNvPr id="139" name="138 Rectángulo"/>
            <p:cNvSpPr/>
            <p:nvPr userDrawn="1"/>
          </p:nvSpPr>
          <p:spPr>
            <a:xfrm>
              <a:off x="178533" y="1944241"/>
              <a:ext cx="4610036" cy="4846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s-CO">
                <a:solidFill>
                  <a:prstClr val="white"/>
                </a:solidFill>
              </a:endParaRPr>
            </a:p>
          </p:txBody>
        </p:sp>
        <p:grpSp>
          <p:nvGrpSpPr>
            <p:cNvPr id="140" name="139 Grupo"/>
            <p:cNvGrpSpPr/>
            <p:nvPr userDrawn="1"/>
          </p:nvGrpSpPr>
          <p:grpSpPr>
            <a:xfrm>
              <a:off x="1239908" y="1944241"/>
              <a:ext cx="489205" cy="484632"/>
              <a:chOff x="1965404" y="1582901"/>
              <a:chExt cx="489205" cy="484632"/>
            </a:xfrm>
          </p:grpSpPr>
          <p:sp>
            <p:nvSpPr>
              <p:cNvPr id="142" name="141 Pentágono"/>
              <p:cNvSpPr/>
              <p:nvPr userDrawn="1"/>
            </p:nvSpPr>
            <p:spPr>
              <a:xfrm>
                <a:off x="1965405" y="1582901"/>
                <a:ext cx="489204" cy="484632"/>
              </a:xfrm>
              <a:prstGeom prst="homePlate">
                <a:avLst>
                  <a:gd name="adj" fmla="val 34277"/>
                </a:avLst>
              </a:prstGeom>
              <a:solidFill>
                <a:srgbClr val="FF9900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s-CO">
                  <a:solidFill>
                    <a:prstClr val="white"/>
                  </a:solidFill>
                </a:endParaRPr>
              </a:p>
            </p:txBody>
          </p:sp>
          <p:sp>
            <p:nvSpPr>
              <p:cNvPr id="143" name="142 Pentágono"/>
              <p:cNvSpPr/>
              <p:nvPr userDrawn="1"/>
            </p:nvSpPr>
            <p:spPr>
              <a:xfrm>
                <a:off x="1965404" y="1582901"/>
                <a:ext cx="356309" cy="484632"/>
              </a:xfrm>
              <a:prstGeom prst="homePlate">
                <a:avLst>
                  <a:gd name="adj" fmla="val 47628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s-CO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41" name="140 Pentágono"/>
            <p:cNvSpPr/>
            <p:nvPr userDrawn="1"/>
          </p:nvSpPr>
          <p:spPr>
            <a:xfrm>
              <a:off x="178532" y="1944241"/>
              <a:ext cx="1304853" cy="484632"/>
            </a:xfrm>
            <a:prstGeom prst="homePlate">
              <a:avLst>
                <a:gd name="adj" fmla="val 34277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s-CO">
                <a:solidFill>
                  <a:prstClr val="white"/>
                </a:solidFill>
              </a:endParaRPr>
            </a:p>
          </p:txBody>
        </p:sp>
      </p:grpSp>
      <p:grpSp>
        <p:nvGrpSpPr>
          <p:cNvPr id="144" name="143 Grupo"/>
          <p:cNvGrpSpPr/>
          <p:nvPr userDrawn="1"/>
        </p:nvGrpSpPr>
        <p:grpSpPr>
          <a:xfrm>
            <a:off x="576984" y="3010978"/>
            <a:ext cx="4067569" cy="288000"/>
            <a:chOff x="178532" y="1944241"/>
            <a:chExt cx="4610038" cy="484632"/>
          </a:xfrm>
        </p:grpSpPr>
        <p:sp>
          <p:nvSpPr>
            <p:cNvPr id="145" name="144 Rectángulo"/>
            <p:cNvSpPr/>
            <p:nvPr userDrawn="1"/>
          </p:nvSpPr>
          <p:spPr>
            <a:xfrm>
              <a:off x="178533" y="1944241"/>
              <a:ext cx="4610037" cy="4846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s-CO">
                <a:solidFill>
                  <a:prstClr val="white"/>
                </a:solidFill>
              </a:endParaRPr>
            </a:p>
          </p:txBody>
        </p:sp>
        <p:grpSp>
          <p:nvGrpSpPr>
            <p:cNvPr id="146" name="145 Grupo"/>
            <p:cNvGrpSpPr/>
            <p:nvPr userDrawn="1"/>
          </p:nvGrpSpPr>
          <p:grpSpPr>
            <a:xfrm>
              <a:off x="1239908" y="1944241"/>
              <a:ext cx="489205" cy="484632"/>
              <a:chOff x="1965404" y="1582901"/>
              <a:chExt cx="489205" cy="484632"/>
            </a:xfrm>
          </p:grpSpPr>
          <p:sp>
            <p:nvSpPr>
              <p:cNvPr id="148" name="147 Pentágono"/>
              <p:cNvSpPr/>
              <p:nvPr userDrawn="1"/>
            </p:nvSpPr>
            <p:spPr>
              <a:xfrm>
                <a:off x="1965405" y="1582901"/>
                <a:ext cx="489204" cy="484632"/>
              </a:xfrm>
              <a:prstGeom prst="homePlate">
                <a:avLst>
                  <a:gd name="adj" fmla="val 34277"/>
                </a:avLst>
              </a:prstGeom>
              <a:solidFill>
                <a:srgbClr val="339933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s-CO">
                  <a:solidFill>
                    <a:prstClr val="white"/>
                  </a:solidFill>
                </a:endParaRPr>
              </a:p>
            </p:txBody>
          </p:sp>
          <p:sp>
            <p:nvSpPr>
              <p:cNvPr id="149" name="148 Pentágono"/>
              <p:cNvSpPr/>
              <p:nvPr userDrawn="1"/>
            </p:nvSpPr>
            <p:spPr>
              <a:xfrm>
                <a:off x="1965404" y="1582901"/>
                <a:ext cx="356309" cy="484632"/>
              </a:xfrm>
              <a:prstGeom prst="homePlate">
                <a:avLst>
                  <a:gd name="adj" fmla="val 47628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s-CO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47" name="146 Pentágono"/>
            <p:cNvSpPr/>
            <p:nvPr userDrawn="1"/>
          </p:nvSpPr>
          <p:spPr>
            <a:xfrm>
              <a:off x="178532" y="1944241"/>
              <a:ext cx="1304853" cy="484632"/>
            </a:xfrm>
            <a:prstGeom prst="homePlate">
              <a:avLst>
                <a:gd name="adj" fmla="val 34277"/>
              </a:avLst>
            </a:prstGeom>
            <a:solidFill>
              <a:srgbClr val="339933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s-CO">
                <a:solidFill>
                  <a:prstClr val="white"/>
                </a:solidFill>
              </a:endParaRPr>
            </a:p>
          </p:txBody>
        </p:sp>
      </p:grpSp>
      <p:sp>
        <p:nvSpPr>
          <p:cNvPr id="109" name="108 Rectángulo"/>
          <p:cNvSpPr/>
          <p:nvPr userDrawn="1"/>
        </p:nvSpPr>
        <p:spPr>
          <a:xfrm>
            <a:off x="1007578" y="1723247"/>
            <a:ext cx="443070" cy="400110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 defTabSz="514350"/>
            <a:r>
              <a:rPr lang="es-ES" sz="2000" dirty="0" smtClean="0">
                <a:ln w="18415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05</a:t>
            </a:r>
            <a:endParaRPr lang="es-ES" sz="2000" dirty="0">
              <a:ln w="18415" cmpd="sng">
                <a:noFill/>
                <a:prstDash val="solid"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51" name="150 Rectángulo"/>
          <p:cNvSpPr/>
          <p:nvPr userDrawn="1"/>
        </p:nvSpPr>
        <p:spPr>
          <a:xfrm>
            <a:off x="998921" y="2616853"/>
            <a:ext cx="460382" cy="400110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 defTabSz="514350"/>
            <a:r>
              <a:rPr lang="es-ES" sz="2000" dirty="0" smtClean="0">
                <a:ln w="18415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08</a:t>
            </a:r>
            <a:endParaRPr lang="es-ES" sz="2000" dirty="0">
              <a:ln w="18415" cmpd="sng">
                <a:noFill/>
                <a:prstDash val="solid"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52" name="151 Rectángulo"/>
          <p:cNvSpPr/>
          <p:nvPr userDrawn="1"/>
        </p:nvSpPr>
        <p:spPr>
          <a:xfrm>
            <a:off x="993434" y="2303971"/>
            <a:ext cx="445956" cy="400110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 defTabSz="514350"/>
            <a:r>
              <a:rPr lang="es-ES" sz="20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07</a:t>
            </a:r>
            <a:endParaRPr lang="es-ES" sz="200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53" name="152 Rectángulo"/>
          <p:cNvSpPr/>
          <p:nvPr userDrawn="1"/>
        </p:nvSpPr>
        <p:spPr>
          <a:xfrm>
            <a:off x="998120" y="2904885"/>
            <a:ext cx="461986" cy="400110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 defTabSz="514350"/>
            <a:r>
              <a:rPr lang="es-ES" sz="2000" dirty="0" smtClean="0">
                <a:ln w="18415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09</a:t>
            </a:r>
            <a:endParaRPr lang="es-ES" sz="2000" dirty="0">
              <a:ln w="18415" cmpd="sng">
                <a:noFill/>
                <a:prstDash val="solid"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54" name="153 Rectángulo"/>
          <p:cNvSpPr/>
          <p:nvPr userDrawn="1"/>
        </p:nvSpPr>
        <p:spPr>
          <a:xfrm>
            <a:off x="982567" y="2036129"/>
            <a:ext cx="461986" cy="400110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 defTabSz="514350"/>
            <a:r>
              <a:rPr lang="es-ES" sz="2000" dirty="0" smtClean="0">
                <a:ln w="18415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06</a:t>
            </a:r>
            <a:endParaRPr lang="es-ES" sz="2000" dirty="0">
              <a:ln w="18415" cmpd="sng">
                <a:noFill/>
                <a:prstDash val="solid"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55" name="6 Marcador de texto"/>
          <p:cNvSpPr>
            <a:spLocks noGrp="1"/>
          </p:cNvSpPr>
          <p:nvPr>
            <p:ph type="body" sz="quarter" idx="18" hasCustomPrompt="1"/>
          </p:nvPr>
        </p:nvSpPr>
        <p:spPr>
          <a:xfrm>
            <a:off x="1908249" y="905147"/>
            <a:ext cx="2669162" cy="31901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900" b="1">
                <a:solidFill>
                  <a:srgbClr val="00435A"/>
                </a:solidFill>
                <a:effectLst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56" name="6 Marcador de texto"/>
          <p:cNvSpPr>
            <a:spLocks noGrp="1"/>
          </p:cNvSpPr>
          <p:nvPr>
            <p:ph type="body" sz="quarter" idx="19" hasCustomPrompt="1"/>
          </p:nvPr>
        </p:nvSpPr>
        <p:spPr>
          <a:xfrm>
            <a:off x="1908249" y="1208089"/>
            <a:ext cx="2669162" cy="31901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900" b="1">
                <a:solidFill>
                  <a:srgbClr val="00435A"/>
                </a:solidFill>
                <a:effectLst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57" name="6 Marcador de texto"/>
          <p:cNvSpPr>
            <a:spLocks noGrp="1"/>
          </p:cNvSpPr>
          <p:nvPr>
            <p:ph type="body" sz="quarter" idx="20" hasCustomPrompt="1"/>
          </p:nvPr>
        </p:nvSpPr>
        <p:spPr>
          <a:xfrm>
            <a:off x="1908249" y="1496121"/>
            <a:ext cx="2669162" cy="31901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900" b="1">
                <a:solidFill>
                  <a:srgbClr val="00435A"/>
                </a:solidFill>
                <a:effectLst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58" name="6 Marcador de texto"/>
          <p:cNvSpPr>
            <a:spLocks noGrp="1"/>
          </p:cNvSpPr>
          <p:nvPr>
            <p:ph type="body" sz="quarter" idx="21" hasCustomPrompt="1"/>
          </p:nvPr>
        </p:nvSpPr>
        <p:spPr>
          <a:xfrm>
            <a:off x="1908249" y="1804033"/>
            <a:ext cx="2669162" cy="31901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900" b="1">
                <a:solidFill>
                  <a:srgbClr val="00435A"/>
                </a:solidFill>
                <a:effectLst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59" name="6 Marcador de texto"/>
          <p:cNvSpPr>
            <a:spLocks noGrp="1"/>
          </p:cNvSpPr>
          <p:nvPr>
            <p:ph type="body" sz="quarter" idx="22" hasCustomPrompt="1"/>
          </p:nvPr>
        </p:nvSpPr>
        <p:spPr>
          <a:xfrm>
            <a:off x="1908249" y="2093227"/>
            <a:ext cx="2669162" cy="31901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900" b="1">
                <a:solidFill>
                  <a:srgbClr val="00435A"/>
                </a:solidFill>
                <a:effectLst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60" name="6 Marcador de texto"/>
          <p:cNvSpPr>
            <a:spLocks noGrp="1"/>
          </p:cNvSpPr>
          <p:nvPr>
            <p:ph type="body" sz="quarter" idx="23" hasCustomPrompt="1"/>
          </p:nvPr>
        </p:nvSpPr>
        <p:spPr>
          <a:xfrm>
            <a:off x="1908249" y="2396169"/>
            <a:ext cx="2669162" cy="31901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900" b="1">
                <a:solidFill>
                  <a:srgbClr val="00435A"/>
                </a:solidFill>
                <a:effectLst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61" name="6 Marcador de texto"/>
          <p:cNvSpPr>
            <a:spLocks noGrp="1"/>
          </p:cNvSpPr>
          <p:nvPr>
            <p:ph type="body" sz="quarter" idx="24" hasCustomPrompt="1"/>
          </p:nvPr>
        </p:nvSpPr>
        <p:spPr>
          <a:xfrm>
            <a:off x="1908249" y="2684201"/>
            <a:ext cx="2669162" cy="31901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900" b="1">
                <a:solidFill>
                  <a:srgbClr val="00435A"/>
                </a:solidFill>
                <a:effectLst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62" name="6 Marcador de texto"/>
          <p:cNvSpPr>
            <a:spLocks noGrp="1"/>
          </p:cNvSpPr>
          <p:nvPr>
            <p:ph type="body" sz="quarter" idx="25" hasCustomPrompt="1"/>
          </p:nvPr>
        </p:nvSpPr>
        <p:spPr>
          <a:xfrm>
            <a:off x="1908249" y="2992113"/>
            <a:ext cx="2669162" cy="31901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900" b="1">
                <a:solidFill>
                  <a:srgbClr val="00435A"/>
                </a:solidFill>
                <a:effectLst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95214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06" grpId="0"/>
      <p:bldP spid="107" grpId="0"/>
      <p:bldP spid="108" grpId="0"/>
      <p:bldP spid="11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9" grpId="0"/>
      <p:bldP spid="151" grpId="0"/>
      <p:bldP spid="152" grpId="0"/>
      <p:bldP spid="153" grpId="0"/>
      <p:bldP spid="154" grpId="0"/>
      <p:bldP spid="15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9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 userDrawn="1"/>
        </p:nvSpPr>
        <p:spPr>
          <a:xfrm>
            <a:off x="46251" y="45428"/>
            <a:ext cx="5298150" cy="35253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4" name="3 Rectángulo"/>
          <p:cNvSpPr/>
          <p:nvPr userDrawn="1"/>
        </p:nvSpPr>
        <p:spPr>
          <a:xfrm>
            <a:off x="28268" y="3426430"/>
            <a:ext cx="4544277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5" name="4 Rectángulo"/>
          <p:cNvSpPr/>
          <p:nvPr userDrawn="1"/>
        </p:nvSpPr>
        <p:spPr>
          <a:xfrm>
            <a:off x="4594847" y="3426430"/>
            <a:ext cx="86732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6" name="5 Rectángulo"/>
          <p:cNvSpPr/>
          <p:nvPr userDrawn="1"/>
        </p:nvSpPr>
        <p:spPr>
          <a:xfrm>
            <a:off x="4705963" y="3426430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7" name="6 Rectángulo"/>
          <p:cNvSpPr/>
          <p:nvPr userDrawn="1"/>
        </p:nvSpPr>
        <p:spPr>
          <a:xfrm>
            <a:off x="4782631" y="3426112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8" name="7 Rectángulo"/>
          <p:cNvSpPr/>
          <p:nvPr userDrawn="1"/>
        </p:nvSpPr>
        <p:spPr>
          <a:xfrm>
            <a:off x="4854518" y="3426111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9" name="8 Rectángulo"/>
          <p:cNvSpPr/>
          <p:nvPr userDrawn="1"/>
        </p:nvSpPr>
        <p:spPr>
          <a:xfrm>
            <a:off x="4929927" y="3426110"/>
            <a:ext cx="433524" cy="14494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10" name="3 Marcador de texto"/>
          <p:cNvSpPr>
            <a:spLocks noGrp="1"/>
          </p:cNvSpPr>
          <p:nvPr>
            <p:ph type="body" sz="half" idx="11" hasCustomPrompt="1"/>
          </p:nvPr>
        </p:nvSpPr>
        <p:spPr>
          <a:xfrm>
            <a:off x="4929927" y="3426110"/>
            <a:ext cx="433524" cy="1443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6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defRPr>
            </a:lvl1pPr>
            <a:lvl2pPr marL="257175" indent="0">
              <a:buNone/>
              <a:defRPr sz="700"/>
            </a:lvl2pPr>
            <a:lvl3pPr marL="514350" indent="0">
              <a:buNone/>
              <a:defRPr sz="600"/>
            </a:lvl3pPr>
            <a:lvl4pPr marL="771525" indent="0">
              <a:buNone/>
              <a:defRPr sz="500"/>
            </a:lvl4pPr>
            <a:lvl5pPr marL="1028700" indent="0">
              <a:buNone/>
              <a:defRPr sz="500"/>
            </a:lvl5pPr>
            <a:lvl6pPr marL="1285875" indent="0">
              <a:buNone/>
              <a:defRPr sz="500"/>
            </a:lvl6pPr>
            <a:lvl7pPr marL="1543050" indent="0">
              <a:buNone/>
              <a:defRPr sz="500"/>
            </a:lvl7pPr>
            <a:lvl8pPr marL="1800225" indent="0">
              <a:buNone/>
              <a:defRPr sz="500"/>
            </a:lvl8pPr>
            <a:lvl9pPr marL="2057400" indent="0">
              <a:buNone/>
              <a:defRPr sz="500"/>
            </a:lvl9pPr>
          </a:lstStyle>
          <a:p>
            <a:pPr lvl="0"/>
            <a:r>
              <a:rPr lang="es-ES" dirty="0" smtClean="0"/>
              <a:t>1</a:t>
            </a:r>
          </a:p>
        </p:txBody>
      </p:sp>
      <p:sp>
        <p:nvSpPr>
          <p:cNvPr id="11" name="10 Rectángulo"/>
          <p:cNvSpPr/>
          <p:nvPr userDrawn="1"/>
        </p:nvSpPr>
        <p:spPr>
          <a:xfrm>
            <a:off x="48741" y="313088"/>
            <a:ext cx="3227660" cy="19099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12" name="11 Rectángulo"/>
          <p:cNvSpPr/>
          <p:nvPr userDrawn="1"/>
        </p:nvSpPr>
        <p:spPr>
          <a:xfrm>
            <a:off x="91977" y="234625"/>
            <a:ext cx="3256432" cy="227485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13" name="12 CuadroTexto"/>
          <p:cNvSpPr txBox="1"/>
          <p:nvPr userDrawn="1"/>
        </p:nvSpPr>
        <p:spPr>
          <a:xfrm>
            <a:off x="180057" y="206159"/>
            <a:ext cx="8883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14350"/>
            <a:r>
              <a:rPr lang="es-CO" sz="1200" b="1" dirty="0" smtClean="0">
                <a:solidFill>
                  <a:prstClr val="white"/>
                </a:solidFill>
                <a:latin typeface="Californian FB" pitchFamily="18" charset="0"/>
                <a:cs typeface="Aparajita" pitchFamily="34" charset="0"/>
              </a:rPr>
              <a:t>Contenido</a:t>
            </a:r>
            <a:endParaRPr lang="es-CO" sz="1200" b="1" dirty="0">
              <a:solidFill>
                <a:prstClr val="white"/>
              </a:solidFill>
              <a:latin typeface="Californian FB" pitchFamily="18" charset="0"/>
              <a:cs typeface="Aparajita" pitchFamily="34" charset="0"/>
            </a:endParaRPr>
          </a:p>
        </p:txBody>
      </p:sp>
      <p:grpSp>
        <p:nvGrpSpPr>
          <p:cNvPr id="14" name="13 Grupo"/>
          <p:cNvGrpSpPr/>
          <p:nvPr userDrawn="1"/>
        </p:nvGrpSpPr>
        <p:grpSpPr>
          <a:xfrm>
            <a:off x="576984" y="625788"/>
            <a:ext cx="4067569" cy="324000"/>
            <a:chOff x="178532" y="739529"/>
            <a:chExt cx="4610038" cy="484632"/>
          </a:xfrm>
        </p:grpSpPr>
        <p:sp>
          <p:nvSpPr>
            <p:cNvPr id="15" name="14 Rectángulo"/>
            <p:cNvSpPr/>
            <p:nvPr userDrawn="1"/>
          </p:nvSpPr>
          <p:spPr>
            <a:xfrm>
              <a:off x="178533" y="739529"/>
              <a:ext cx="4610037" cy="4846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s-CO">
                <a:solidFill>
                  <a:prstClr val="white"/>
                </a:solidFill>
              </a:endParaRPr>
            </a:p>
          </p:txBody>
        </p:sp>
        <p:grpSp>
          <p:nvGrpSpPr>
            <p:cNvPr id="16" name="15 Grupo"/>
            <p:cNvGrpSpPr/>
            <p:nvPr userDrawn="1"/>
          </p:nvGrpSpPr>
          <p:grpSpPr>
            <a:xfrm>
              <a:off x="1239908" y="739529"/>
              <a:ext cx="489205" cy="484632"/>
              <a:chOff x="1965404" y="1582901"/>
              <a:chExt cx="489205" cy="484632"/>
            </a:xfrm>
          </p:grpSpPr>
          <p:sp>
            <p:nvSpPr>
              <p:cNvPr id="18" name="17 Pentágono"/>
              <p:cNvSpPr/>
              <p:nvPr userDrawn="1"/>
            </p:nvSpPr>
            <p:spPr>
              <a:xfrm>
                <a:off x="1965405" y="1582901"/>
                <a:ext cx="489204" cy="484632"/>
              </a:xfrm>
              <a:prstGeom prst="homePlate">
                <a:avLst>
                  <a:gd name="adj" fmla="val 34277"/>
                </a:avLst>
              </a:prstGeom>
              <a:solidFill>
                <a:srgbClr val="00B0F0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s-CO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18 Pentágono"/>
              <p:cNvSpPr/>
              <p:nvPr userDrawn="1"/>
            </p:nvSpPr>
            <p:spPr>
              <a:xfrm>
                <a:off x="1965404" y="1582901"/>
                <a:ext cx="356309" cy="484632"/>
              </a:xfrm>
              <a:prstGeom prst="homePlate">
                <a:avLst>
                  <a:gd name="adj" fmla="val 47628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s-CO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7" name="16 Pentágono"/>
            <p:cNvSpPr/>
            <p:nvPr userDrawn="1"/>
          </p:nvSpPr>
          <p:spPr>
            <a:xfrm>
              <a:off x="178532" y="739529"/>
              <a:ext cx="1304854" cy="484632"/>
            </a:xfrm>
            <a:prstGeom prst="homePlate">
              <a:avLst>
                <a:gd name="adj" fmla="val 34277"/>
              </a:avLst>
            </a:prstGeom>
            <a:solidFill>
              <a:srgbClr val="00B0F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s-CO">
                <a:solidFill>
                  <a:prstClr val="white"/>
                </a:solidFill>
              </a:endParaRPr>
            </a:p>
          </p:txBody>
        </p:sp>
      </p:grpSp>
      <p:grpSp>
        <p:nvGrpSpPr>
          <p:cNvPr id="20" name="19 Grupo"/>
          <p:cNvGrpSpPr/>
          <p:nvPr userDrawn="1"/>
        </p:nvGrpSpPr>
        <p:grpSpPr>
          <a:xfrm>
            <a:off x="576984" y="987079"/>
            <a:ext cx="4067568" cy="324000"/>
            <a:chOff x="178532" y="1368177"/>
            <a:chExt cx="4610037" cy="484632"/>
          </a:xfrm>
        </p:grpSpPr>
        <p:sp>
          <p:nvSpPr>
            <p:cNvPr id="21" name="20 Rectángulo"/>
            <p:cNvSpPr/>
            <p:nvPr userDrawn="1"/>
          </p:nvSpPr>
          <p:spPr>
            <a:xfrm>
              <a:off x="178533" y="1368177"/>
              <a:ext cx="4610036" cy="4846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s-CO">
                <a:solidFill>
                  <a:prstClr val="white"/>
                </a:solidFill>
              </a:endParaRPr>
            </a:p>
          </p:txBody>
        </p:sp>
        <p:grpSp>
          <p:nvGrpSpPr>
            <p:cNvPr id="22" name="21 Grupo"/>
            <p:cNvGrpSpPr/>
            <p:nvPr userDrawn="1"/>
          </p:nvGrpSpPr>
          <p:grpSpPr>
            <a:xfrm>
              <a:off x="1239908" y="1368177"/>
              <a:ext cx="489205" cy="484632"/>
              <a:chOff x="1965404" y="1582901"/>
              <a:chExt cx="489205" cy="484632"/>
            </a:xfrm>
          </p:grpSpPr>
          <p:sp>
            <p:nvSpPr>
              <p:cNvPr id="24" name="23 Pentágono"/>
              <p:cNvSpPr/>
              <p:nvPr userDrawn="1"/>
            </p:nvSpPr>
            <p:spPr>
              <a:xfrm>
                <a:off x="1965405" y="1582901"/>
                <a:ext cx="489204" cy="484632"/>
              </a:xfrm>
              <a:prstGeom prst="homePlate">
                <a:avLst>
                  <a:gd name="adj" fmla="val 34277"/>
                </a:avLst>
              </a:prstGeom>
              <a:solidFill>
                <a:schemeClr val="accent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s-CO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24 Pentágono"/>
              <p:cNvSpPr/>
              <p:nvPr userDrawn="1"/>
            </p:nvSpPr>
            <p:spPr>
              <a:xfrm>
                <a:off x="1965404" y="1582901"/>
                <a:ext cx="356309" cy="484632"/>
              </a:xfrm>
              <a:prstGeom prst="homePlate">
                <a:avLst>
                  <a:gd name="adj" fmla="val 47628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s-CO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3" name="22 Pentágono"/>
            <p:cNvSpPr/>
            <p:nvPr userDrawn="1"/>
          </p:nvSpPr>
          <p:spPr>
            <a:xfrm>
              <a:off x="178532" y="1368177"/>
              <a:ext cx="1304853" cy="484632"/>
            </a:xfrm>
            <a:prstGeom prst="homePlate">
              <a:avLst>
                <a:gd name="adj" fmla="val 34277"/>
              </a:avLst>
            </a:prstGeom>
            <a:solidFill>
              <a:schemeClr val="accent4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s-CO">
                <a:solidFill>
                  <a:prstClr val="white"/>
                </a:solidFill>
              </a:endParaRPr>
            </a:p>
          </p:txBody>
        </p:sp>
      </p:grpSp>
      <p:grpSp>
        <p:nvGrpSpPr>
          <p:cNvPr id="26" name="25 Grupo"/>
          <p:cNvGrpSpPr/>
          <p:nvPr userDrawn="1"/>
        </p:nvGrpSpPr>
        <p:grpSpPr>
          <a:xfrm>
            <a:off x="576984" y="1355809"/>
            <a:ext cx="4067568" cy="324000"/>
            <a:chOff x="178532" y="1944241"/>
            <a:chExt cx="4610037" cy="484632"/>
          </a:xfrm>
        </p:grpSpPr>
        <p:sp>
          <p:nvSpPr>
            <p:cNvPr id="27" name="26 Rectángulo"/>
            <p:cNvSpPr/>
            <p:nvPr userDrawn="1"/>
          </p:nvSpPr>
          <p:spPr>
            <a:xfrm>
              <a:off x="178533" y="1944241"/>
              <a:ext cx="4610036" cy="4846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s-CO">
                <a:solidFill>
                  <a:prstClr val="white"/>
                </a:solidFill>
              </a:endParaRPr>
            </a:p>
          </p:txBody>
        </p:sp>
        <p:grpSp>
          <p:nvGrpSpPr>
            <p:cNvPr id="28" name="27 Grupo"/>
            <p:cNvGrpSpPr/>
            <p:nvPr userDrawn="1"/>
          </p:nvGrpSpPr>
          <p:grpSpPr>
            <a:xfrm>
              <a:off x="1239908" y="1944241"/>
              <a:ext cx="489205" cy="484632"/>
              <a:chOff x="1965404" y="1582901"/>
              <a:chExt cx="489205" cy="484632"/>
            </a:xfrm>
          </p:grpSpPr>
          <p:sp>
            <p:nvSpPr>
              <p:cNvPr id="30" name="29 Pentágono"/>
              <p:cNvSpPr/>
              <p:nvPr userDrawn="1"/>
            </p:nvSpPr>
            <p:spPr>
              <a:xfrm>
                <a:off x="1965405" y="1582901"/>
                <a:ext cx="489204" cy="484632"/>
              </a:xfrm>
              <a:prstGeom prst="homePlate">
                <a:avLst>
                  <a:gd name="adj" fmla="val 34277"/>
                </a:avLst>
              </a:prstGeom>
              <a:solidFill>
                <a:schemeClr val="accent3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s-CO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30 Pentágono"/>
              <p:cNvSpPr/>
              <p:nvPr userDrawn="1"/>
            </p:nvSpPr>
            <p:spPr>
              <a:xfrm>
                <a:off x="1965404" y="1582901"/>
                <a:ext cx="356309" cy="484632"/>
              </a:xfrm>
              <a:prstGeom prst="homePlate">
                <a:avLst>
                  <a:gd name="adj" fmla="val 47628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s-CO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9" name="28 Pentágono"/>
            <p:cNvSpPr/>
            <p:nvPr userDrawn="1"/>
          </p:nvSpPr>
          <p:spPr>
            <a:xfrm>
              <a:off x="178532" y="1944241"/>
              <a:ext cx="1304853" cy="484632"/>
            </a:xfrm>
            <a:prstGeom prst="homePlate">
              <a:avLst>
                <a:gd name="adj" fmla="val 34277"/>
              </a:avLst>
            </a:prstGeom>
            <a:solidFill>
              <a:schemeClr val="accent3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s-CO">
                <a:solidFill>
                  <a:prstClr val="white"/>
                </a:solidFill>
              </a:endParaRPr>
            </a:p>
          </p:txBody>
        </p:sp>
      </p:grpSp>
      <p:grpSp>
        <p:nvGrpSpPr>
          <p:cNvPr id="32" name="31 Grupo"/>
          <p:cNvGrpSpPr/>
          <p:nvPr userDrawn="1"/>
        </p:nvGrpSpPr>
        <p:grpSpPr>
          <a:xfrm>
            <a:off x="576984" y="1719527"/>
            <a:ext cx="4067568" cy="324000"/>
            <a:chOff x="178532" y="1944241"/>
            <a:chExt cx="4610037" cy="484632"/>
          </a:xfrm>
        </p:grpSpPr>
        <p:sp>
          <p:nvSpPr>
            <p:cNvPr id="33" name="32 Rectángulo"/>
            <p:cNvSpPr/>
            <p:nvPr userDrawn="1"/>
          </p:nvSpPr>
          <p:spPr>
            <a:xfrm>
              <a:off x="178533" y="1944241"/>
              <a:ext cx="4610036" cy="4846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s-CO">
                <a:solidFill>
                  <a:prstClr val="white"/>
                </a:solidFill>
              </a:endParaRPr>
            </a:p>
          </p:txBody>
        </p:sp>
        <p:grpSp>
          <p:nvGrpSpPr>
            <p:cNvPr id="34" name="33 Grupo"/>
            <p:cNvGrpSpPr/>
            <p:nvPr userDrawn="1"/>
          </p:nvGrpSpPr>
          <p:grpSpPr>
            <a:xfrm>
              <a:off x="1239908" y="1944241"/>
              <a:ext cx="489205" cy="484632"/>
              <a:chOff x="1965404" y="1582901"/>
              <a:chExt cx="489205" cy="484632"/>
            </a:xfrm>
          </p:grpSpPr>
          <p:sp>
            <p:nvSpPr>
              <p:cNvPr id="36" name="35 Pentágono"/>
              <p:cNvSpPr/>
              <p:nvPr userDrawn="1"/>
            </p:nvSpPr>
            <p:spPr>
              <a:xfrm>
                <a:off x="1965405" y="1582901"/>
                <a:ext cx="489204" cy="484632"/>
              </a:xfrm>
              <a:prstGeom prst="homePlate">
                <a:avLst>
                  <a:gd name="adj" fmla="val 34277"/>
                </a:avLst>
              </a:prstGeom>
              <a:solidFill>
                <a:srgbClr val="FFC000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s-CO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36 Pentágono"/>
              <p:cNvSpPr/>
              <p:nvPr userDrawn="1"/>
            </p:nvSpPr>
            <p:spPr>
              <a:xfrm>
                <a:off x="1965404" y="1582901"/>
                <a:ext cx="356309" cy="484632"/>
              </a:xfrm>
              <a:prstGeom prst="homePlate">
                <a:avLst>
                  <a:gd name="adj" fmla="val 47628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s-CO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5" name="34 Pentágono"/>
            <p:cNvSpPr/>
            <p:nvPr userDrawn="1"/>
          </p:nvSpPr>
          <p:spPr>
            <a:xfrm>
              <a:off x="178532" y="1944241"/>
              <a:ext cx="1304853" cy="484632"/>
            </a:xfrm>
            <a:prstGeom prst="homePlate">
              <a:avLst>
                <a:gd name="adj" fmla="val 34277"/>
              </a:avLst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s-CO">
                <a:solidFill>
                  <a:prstClr val="white"/>
                </a:solidFill>
              </a:endParaRPr>
            </a:p>
          </p:txBody>
        </p:sp>
      </p:grpSp>
      <p:grpSp>
        <p:nvGrpSpPr>
          <p:cNvPr id="38" name="37 Grupo"/>
          <p:cNvGrpSpPr/>
          <p:nvPr userDrawn="1"/>
        </p:nvGrpSpPr>
        <p:grpSpPr>
          <a:xfrm>
            <a:off x="576984" y="2087079"/>
            <a:ext cx="4067569" cy="324000"/>
            <a:chOff x="178532" y="1944241"/>
            <a:chExt cx="4610038" cy="484632"/>
          </a:xfrm>
        </p:grpSpPr>
        <p:sp>
          <p:nvSpPr>
            <p:cNvPr id="39" name="38 Rectángulo"/>
            <p:cNvSpPr/>
            <p:nvPr userDrawn="1"/>
          </p:nvSpPr>
          <p:spPr>
            <a:xfrm>
              <a:off x="178533" y="1944241"/>
              <a:ext cx="4610037" cy="4846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s-CO">
                <a:solidFill>
                  <a:prstClr val="white"/>
                </a:solidFill>
              </a:endParaRPr>
            </a:p>
          </p:txBody>
        </p:sp>
        <p:grpSp>
          <p:nvGrpSpPr>
            <p:cNvPr id="40" name="39 Grupo"/>
            <p:cNvGrpSpPr/>
            <p:nvPr userDrawn="1"/>
          </p:nvGrpSpPr>
          <p:grpSpPr>
            <a:xfrm>
              <a:off x="1239908" y="1944241"/>
              <a:ext cx="489205" cy="484632"/>
              <a:chOff x="1965404" y="1582901"/>
              <a:chExt cx="489205" cy="484632"/>
            </a:xfrm>
          </p:grpSpPr>
          <p:sp>
            <p:nvSpPr>
              <p:cNvPr id="42" name="41 Pentágono"/>
              <p:cNvSpPr/>
              <p:nvPr userDrawn="1"/>
            </p:nvSpPr>
            <p:spPr>
              <a:xfrm>
                <a:off x="1965405" y="1582901"/>
                <a:ext cx="489204" cy="484632"/>
              </a:xfrm>
              <a:prstGeom prst="homePlate">
                <a:avLst>
                  <a:gd name="adj" fmla="val 34277"/>
                </a:avLst>
              </a:prstGeom>
              <a:solidFill>
                <a:schemeClr val="accent5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s-CO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42 Pentágono"/>
              <p:cNvSpPr/>
              <p:nvPr userDrawn="1"/>
            </p:nvSpPr>
            <p:spPr>
              <a:xfrm>
                <a:off x="1965404" y="1582901"/>
                <a:ext cx="356309" cy="484632"/>
              </a:xfrm>
              <a:prstGeom prst="homePlate">
                <a:avLst>
                  <a:gd name="adj" fmla="val 47628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s-CO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1" name="40 Pentágono"/>
            <p:cNvSpPr/>
            <p:nvPr userDrawn="1"/>
          </p:nvSpPr>
          <p:spPr>
            <a:xfrm>
              <a:off x="178532" y="1944241"/>
              <a:ext cx="1304853" cy="484632"/>
            </a:xfrm>
            <a:prstGeom prst="homePlate">
              <a:avLst>
                <a:gd name="adj" fmla="val 34277"/>
              </a:avLst>
            </a:prstGeom>
            <a:gradFill flip="none" rotWithShape="1">
              <a:gsLst>
                <a:gs pos="0">
                  <a:schemeClr val="accent5">
                    <a:shade val="30000"/>
                    <a:satMod val="115000"/>
                  </a:schemeClr>
                </a:gs>
                <a:gs pos="50000">
                  <a:schemeClr val="accent5">
                    <a:shade val="67500"/>
                    <a:satMod val="115000"/>
                  </a:schemeClr>
                </a:gs>
                <a:gs pos="100000">
                  <a:schemeClr val="accent5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s-CO">
                <a:solidFill>
                  <a:prstClr val="white"/>
                </a:solidFill>
              </a:endParaRPr>
            </a:p>
          </p:txBody>
        </p:sp>
      </p:grpSp>
      <p:sp>
        <p:nvSpPr>
          <p:cNvPr id="44" name="43 Rectángulo"/>
          <p:cNvSpPr/>
          <p:nvPr userDrawn="1"/>
        </p:nvSpPr>
        <p:spPr>
          <a:xfrm>
            <a:off x="1018032" y="529888"/>
            <a:ext cx="402674" cy="400110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 defTabSz="514350"/>
            <a:r>
              <a:rPr lang="es-ES" sz="2000" dirty="0" smtClean="0">
                <a:ln w="18415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01</a:t>
            </a:r>
            <a:endParaRPr lang="es-ES" sz="2000" dirty="0">
              <a:ln w="18415" cmpd="sng">
                <a:noFill/>
                <a:prstDash val="solid"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45" name="44 Rectángulo"/>
          <p:cNvSpPr/>
          <p:nvPr userDrawn="1"/>
        </p:nvSpPr>
        <p:spPr>
          <a:xfrm>
            <a:off x="1002082" y="915939"/>
            <a:ext cx="443775" cy="400110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 defTabSz="514350"/>
            <a:r>
              <a:rPr lang="es-ES" sz="20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02</a:t>
            </a:r>
            <a:endParaRPr lang="es-ES" sz="200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46" name="45 Rectángulo"/>
          <p:cNvSpPr/>
          <p:nvPr userDrawn="1"/>
        </p:nvSpPr>
        <p:spPr>
          <a:xfrm>
            <a:off x="996003" y="1641299"/>
            <a:ext cx="456279" cy="400110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 defTabSz="514350"/>
            <a:r>
              <a:rPr lang="es-ES" sz="2000" dirty="0" smtClean="0">
                <a:ln w="18415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04</a:t>
            </a:r>
            <a:endParaRPr lang="es-ES" sz="2000" dirty="0">
              <a:ln w="18415" cmpd="sng">
                <a:noFill/>
                <a:prstDash val="solid"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47" name="46 Rectángulo"/>
          <p:cNvSpPr/>
          <p:nvPr userDrawn="1"/>
        </p:nvSpPr>
        <p:spPr>
          <a:xfrm>
            <a:off x="996640" y="1266039"/>
            <a:ext cx="439544" cy="400110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 defTabSz="514350"/>
            <a:r>
              <a:rPr lang="es-ES" sz="20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03</a:t>
            </a:r>
            <a:endParaRPr lang="es-ES" sz="200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48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1901095" y="598511"/>
            <a:ext cx="2669162" cy="31901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900" b="1">
                <a:solidFill>
                  <a:srgbClr val="00435A"/>
                </a:solidFill>
                <a:effectLst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9" name="6 Marcador de texto"/>
          <p:cNvSpPr>
            <a:spLocks noGrp="1"/>
          </p:cNvSpPr>
          <p:nvPr>
            <p:ph type="body" sz="quarter" idx="17" hasCustomPrompt="1"/>
          </p:nvPr>
        </p:nvSpPr>
        <p:spPr>
          <a:xfrm>
            <a:off x="73611" y="3440576"/>
            <a:ext cx="4473914" cy="12380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r">
              <a:buNone/>
              <a:defRPr sz="600" b="1" baseline="0">
                <a:solidFill>
                  <a:schemeClr val="bg1"/>
                </a:solidFill>
                <a:effectLst/>
                <a:latin typeface="Constantia" pitchFamily="18" charset="0"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 smtClean="0"/>
              <a:t>Tema de presentación / Oficina Asesora de Planeación</a:t>
            </a:r>
          </a:p>
        </p:txBody>
      </p:sp>
      <p:sp>
        <p:nvSpPr>
          <p:cNvPr id="50" name="49 Triángulo rectángulo"/>
          <p:cNvSpPr/>
          <p:nvPr userDrawn="1"/>
        </p:nvSpPr>
        <p:spPr>
          <a:xfrm rot="10800000">
            <a:off x="4410239" y="63409"/>
            <a:ext cx="914400" cy="914400"/>
          </a:xfrm>
          <a:prstGeom prst="rtTriangle">
            <a:avLst/>
          </a:prstGeom>
          <a:solidFill>
            <a:schemeClr val="accent5">
              <a:lumMod val="60000"/>
              <a:lumOff val="4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51" name="50 Triángulo rectángulo"/>
          <p:cNvSpPr/>
          <p:nvPr userDrawn="1"/>
        </p:nvSpPr>
        <p:spPr>
          <a:xfrm rot="10800000">
            <a:off x="3670945" y="63407"/>
            <a:ext cx="1653694" cy="603624"/>
          </a:xfrm>
          <a:prstGeom prst="rtTriangle">
            <a:avLst/>
          </a:prstGeom>
          <a:solidFill>
            <a:schemeClr val="accent5">
              <a:lumMod val="60000"/>
              <a:lumOff val="4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pic>
        <p:nvPicPr>
          <p:cNvPr id="52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6"/>
          <a:stretch/>
        </p:blipFill>
        <p:spPr bwMode="auto">
          <a:xfrm>
            <a:off x="4694087" y="144041"/>
            <a:ext cx="561989" cy="25847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5" r="34739"/>
          <a:stretch/>
        </p:blipFill>
        <p:spPr bwMode="auto">
          <a:xfrm>
            <a:off x="3511475" y="226949"/>
            <a:ext cx="554856" cy="15554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5" descr="C:\Users\EJVELASCOA\Pictures\OTROS\Logo INPEC (AzulTransp)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497" y="209699"/>
            <a:ext cx="497716" cy="16052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5" name="54 Grupo"/>
          <p:cNvGrpSpPr/>
          <p:nvPr userDrawn="1"/>
        </p:nvGrpSpPr>
        <p:grpSpPr>
          <a:xfrm>
            <a:off x="576984" y="2454517"/>
            <a:ext cx="4067568" cy="324000"/>
            <a:chOff x="178532" y="1368177"/>
            <a:chExt cx="4610037" cy="484632"/>
          </a:xfrm>
        </p:grpSpPr>
        <p:sp>
          <p:nvSpPr>
            <p:cNvPr id="56" name="55 Rectángulo"/>
            <p:cNvSpPr/>
            <p:nvPr userDrawn="1"/>
          </p:nvSpPr>
          <p:spPr>
            <a:xfrm>
              <a:off x="178533" y="1368177"/>
              <a:ext cx="4610036" cy="4846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s-CO">
                <a:solidFill>
                  <a:prstClr val="white"/>
                </a:solidFill>
              </a:endParaRPr>
            </a:p>
          </p:txBody>
        </p:sp>
        <p:grpSp>
          <p:nvGrpSpPr>
            <p:cNvPr id="57" name="56 Grupo"/>
            <p:cNvGrpSpPr/>
            <p:nvPr userDrawn="1"/>
          </p:nvGrpSpPr>
          <p:grpSpPr>
            <a:xfrm>
              <a:off x="1239908" y="1368177"/>
              <a:ext cx="489205" cy="484632"/>
              <a:chOff x="1965404" y="1582901"/>
              <a:chExt cx="489205" cy="484632"/>
            </a:xfrm>
          </p:grpSpPr>
          <p:sp>
            <p:nvSpPr>
              <p:cNvPr id="59" name="58 Pentágono"/>
              <p:cNvSpPr/>
              <p:nvPr userDrawn="1"/>
            </p:nvSpPr>
            <p:spPr>
              <a:xfrm>
                <a:off x="1965405" y="1582901"/>
                <a:ext cx="489204" cy="484632"/>
              </a:xfrm>
              <a:prstGeom prst="homePlate">
                <a:avLst>
                  <a:gd name="adj" fmla="val 34277"/>
                </a:avLst>
              </a:prstGeom>
              <a:solidFill>
                <a:schemeClr val="accent2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s-CO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59 Pentágono"/>
              <p:cNvSpPr/>
              <p:nvPr userDrawn="1"/>
            </p:nvSpPr>
            <p:spPr>
              <a:xfrm>
                <a:off x="1965404" y="1582901"/>
                <a:ext cx="356309" cy="484632"/>
              </a:xfrm>
              <a:prstGeom prst="homePlate">
                <a:avLst>
                  <a:gd name="adj" fmla="val 47628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s-CO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8" name="57 Pentágono"/>
            <p:cNvSpPr/>
            <p:nvPr userDrawn="1"/>
          </p:nvSpPr>
          <p:spPr>
            <a:xfrm>
              <a:off x="178532" y="1368177"/>
              <a:ext cx="1304853" cy="484632"/>
            </a:xfrm>
            <a:prstGeom prst="homePlate">
              <a:avLst>
                <a:gd name="adj" fmla="val 34277"/>
              </a:avLst>
            </a:prstGeom>
            <a:solidFill>
              <a:schemeClr val="accent2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s-CO">
                <a:solidFill>
                  <a:prstClr val="white"/>
                </a:solidFill>
              </a:endParaRPr>
            </a:p>
          </p:txBody>
        </p:sp>
      </p:grpSp>
      <p:grpSp>
        <p:nvGrpSpPr>
          <p:cNvPr id="61" name="60 Grupo"/>
          <p:cNvGrpSpPr/>
          <p:nvPr userDrawn="1"/>
        </p:nvGrpSpPr>
        <p:grpSpPr>
          <a:xfrm>
            <a:off x="576984" y="2824497"/>
            <a:ext cx="4067568" cy="324000"/>
            <a:chOff x="178532" y="1944241"/>
            <a:chExt cx="4610037" cy="484632"/>
          </a:xfrm>
        </p:grpSpPr>
        <p:sp>
          <p:nvSpPr>
            <p:cNvPr id="62" name="61 Rectángulo"/>
            <p:cNvSpPr/>
            <p:nvPr userDrawn="1"/>
          </p:nvSpPr>
          <p:spPr>
            <a:xfrm>
              <a:off x="178533" y="1944241"/>
              <a:ext cx="4610036" cy="4846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s-CO">
                <a:solidFill>
                  <a:prstClr val="white"/>
                </a:solidFill>
              </a:endParaRPr>
            </a:p>
          </p:txBody>
        </p:sp>
        <p:grpSp>
          <p:nvGrpSpPr>
            <p:cNvPr id="63" name="62 Grupo"/>
            <p:cNvGrpSpPr/>
            <p:nvPr userDrawn="1"/>
          </p:nvGrpSpPr>
          <p:grpSpPr>
            <a:xfrm>
              <a:off x="1239908" y="1944241"/>
              <a:ext cx="489205" cy="484632"/>
              <a:chOff x="1965404" y="1582901"/>
              <a:chExt cx="489205" cy="484632"/>
            </a:xfrm>
          </p:grpSpPr>
          <p:sp>
            <p:nvSpPr>
              <p:cNvPr id="65" name="64 Pentágono"/>
              <p:cNvSpPr/>
              <p:nvPr userDrawn="1"/>
            </p:nvSpPr>
            <p:spPr>
              <a:xfrm>
                <a:off x="1965405" y="1582901"/>
                <a:ext cx="489204" cy="484632"/>
              </a:xfrm>
              <a:prstGeom prst="homePlate">
                <a:avLst>
                  <a:gd name="adj" fmla="val 34277"/>
                </a:avLst>
              </a:prstGeom>
              <a:solidFill>
                <a:srgbClr val="000066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s-CO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65 Pentágono"/>
              <p:cNvSpPr/>
              <p:nvPr userDrawn="1"/>
            </p:nvSpPr>
            <p:spPr>
              <a:xfrm>
                <a:off x="1965404" y="1582901"/>
                <a:ext cx="356309" cy="484632"/>
              </a:xfrm>
              <a:prstGeom prst="homePlate">
                <a:avLst>
                  <a:gd name="adj" fmla="val 47628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s-CO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4" name="63 Pentágono"/>
            <p:cNvSpPr/>
            <p:nvPr userDrawn="1"/>
          </p:nvSpPr>
          <p:spPr>
            <a:xfrm>
              <a:off x="178532" y="1944241"/>
              <a:ext cx="1304853" cy="484632"/>
            </a:xfrm>
            <a:prstGeom prst="homePlate">
              <a:avLst>
                <a:gd name="adj" fmla="val 34277"/>
              </a:avLst>
            </a:prstGeom>
            <a:solidFill>
              <a:srgbClr val="000066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s-CO">
                <a:solidFill>
                  <a:prstClr val="white"/>
                </a:solidFill>
              </a:endParaRPr>
            </a:p>
          </p:txBody>
        </p:sp>
      </p:grpSp>
      <p:sp>
        <p:nvSpPr>
          <p:cNvPr id="79" name="78 Rectángulo"/>
          <p:cNvSpPr/>
          <p:nvPr userDrawn="1"/>
        </p:nvSpPr>
        <p:spPr>
          <a:xfrm>
            <a:off x="1007578" y="2001339"/>
            <a:ext cx="443070" cy="400110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 defTabSz="514350"/>
            <a:r>
              <a:rPr lang="es-ES" sz="2000" dirty="0" smtClean="0">
                <a:ln w="18415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05</a:t>
            </a:r>
            <a:endParaRPr lang="es-ES" sz="2000" dirty="0">
              <a:ln w="18415" cmpd="sng">
                <a:noFill/>
                <a:prstDash val="solid"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81" name="80 Rectángulo"/>
          <p:cNvSpPr/>
          <p:nvPr userDrawn="1"/>
        </p:nvSpPr>
        <p:spPr>
          <a:xfrm>
            <a:off x="993434" y="2733591"/>
            <a:ext cx="445956" cy="400110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 defTabSz="514350"/>
            <a:r>
              <a:rPr lang="es-ES" sz="20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07</a:t>
            </a:r>
            <a:endParaRPr lang="es-ES" sz="200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83" name="82 Rectángulo"/>
          <p:cNvSpPr/>
          <p:nvPr userDrawn="1"/>
        </p:nvSpPr>
        <p:spPr>
          <a:xfrm>
            <a:off x="982567" y="2393741"/>
            <a:ext cx="461986" cy="400110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 defTabSz="514350"/>
            <a:r>
              <a:rPr lang="es-ES" sz="2000" dirty="0" smtClean="0">
                <a:ln w="18415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06</a:t>
            </a:r>
            <a:endParaRPr lang="es-ES" sz="2000" dirty="0">
              <a:ln w="18415" cmpd="sng">
                <a:noFill/>
                <a:prstDash val="solid"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84" name="6 Marcador de texto"/>
          <p:cNvSpPr>
            <a:spLocks noGrp="1"/>
          </p:cNvSpPr>
          <p:nvPr>
            <p:ph type="body" sz="quarter" idx="18" hasCustomPrompt="1"/>
          </p:nvPr>
        </p:nvSpPr>
        <p:spPr>
          <a:xfrm>
            <a:off x="1908249" y="977155"/>
            <a:ext cx="2669162" cy="31901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900" b="1">
                <a:solidFill>
                  <a:srgbClr val="00435A"/>
                </a:solidFill>
                <a:effectLst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85" name="6 Marcador de texto"/>
          <p:cNvSpPr>
            <a:spLocks noGrp="1"/>
          </p:cNvSpPr>
          <p:nvPr>
            <p:ph type="body" sz="quarter" idx="19" hasCustomPrompt="1"/>
          </p:nvPr>
        </p:nvSpPr>
        <p:spPr>
          <a:xfrm>
            <a:off x="1908249" y="1381941"/>
            <a:ext cx="2669162" cy="31901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900" b="1">
                <a:solidFill>
                  <a:srgbClr val="00435A"/>
                </a:solidFill>
                <a:effectLst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86" name="6 Marcador de texto"/>
          <p:cNvSpPr>
            <a:spLocks noGrp="1"/>
          </p:cNvSpPr>
          <p:nvPr>
            <p:ph type="body" sz="quarter" idx="20" hasCustomPrompt="1"/>
          </p:nvPr>
        </p:nvSpPr>
        <p:spPr>
          <a:xfrm>
            <a:off x="1908249" y="1735719"/>
            <a:ext cx="2669162" cy="31901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900" b="1">
                <a:solidFill>
                  <a:srgbClr val="00435A"/>
                </a:solidFill>
                <a:effectLst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87" name="6 Marcador de texto"/>
          <p:cNvSpPr>
            <a:spLocks noGrp="1"/>
          </p:cNvSpPr>
          <p:nvPr>
            <p:ph type="body" sz="quarter" idx="21" hasCustomPrompt="1"/>
          </p:nvPr>
        </p:nvSpPr>
        <p:spPr>
          <a:xfrm>
            <a:off x="1908249" y="2113211"/>
            <a:ext cx="2669162" cy="31901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900" b="1">
                <a:solidFill>
                  <a:srgbClr val="00435A"/>
                </a:solidFill>
                <a:effectLst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88" name="6 Marcador de texto"/>
          <p:cNvSpPr>
            <a:spLocks noGrp="1"/>
          </p:cNvSpPr>
          <p:nvPr>
            <p:ph type="body" sz="quarter" idx="22" hasCustomPrompt="1"/>
          </p:nvPr>
        </p:nvSpPr>
        <p:spPr>
          <a:xfrm>
            <a:off x="1908249" y="2474413"/>
            <a:ext cx="2669162" cy="31901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900" b="1">
                <a:solidFill>
                  <a:srgbClr val="00435A"/>
                </a:solidFill>
                <a:effectLst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89" name="6 Marcador de texto"/>
          <p:cNvSpPr>
            <a:spLocks noGrp="1"/>
          </p:cNvSpPr>
          <p:nvPr>
            <p:ph type="body" sz="quarter" idx="23" hasCustomPrompt="1"/>
          </p:nvPr>
        </p:nvSpPr>
        <p:spPr>
          <a:xfrm>
            <a:off x="1908249" y="2849363"/>
            <a:ext cx="2669162" cy="31901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900" b="1">
                <a:solidFill>
                  <a:srgbClr val="00435A"/>
                </a:solidFill>
                <a:effectLst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10095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/>
      <p:bldP spid="81" grpId="0"/>
      <p:bldP spid="83" grpId="0"/>
      <p:bldP spid="8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9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19850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 userDrawn="1"/>
        </p:nvSpPr>
        <p:spPr>
          <a:xfrm>
            <a:off x="46251" y="45428"/>
            <a:ext cx="5298150" cy="35253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4" name="3 Rectángulo"/>
          <p:cNvSpPr/>
          <p:nvPr userDrawn="1"/>
        </p:nvSpPr>
        <p:spPr>
          <a:xfrm>
            <a:off x="28268" y="3426430"/>
            <a:ext cx="4544277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5" name="4 Rectángulo"/>
          <p:cNvSpPr/>
          <p:nvPr userDrawn="1"/>
        </p:nvSpPr>
        <p:spPr>
          <a:xfrm>
            <a:off x="4594847" y="3426430"/>
            <a:ext cx="86732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6" name="5 Rectángulo"/>
          <p:cNvSpPr/>
          <p:nvPr userDrawn="1"/>
        </p:nvSpPr>
        <p:spPr>
          <a:xfrm>
            <a:off x="4705963" y="3426430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7" name="6 Rectángulo"/>
          <p:cNvSpPr/>
          <p:nvPr userDrawn="1"/>
        </p:nvSpPr>
        <p:spPr>
          <a:xfrm>
            <a:off x="4782631" y="3426112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8" name="7 Rectángulo"/>
          <p:cNvSpPr/>
          <p:nvPr userDrawn="1"/>
        </p:nvSpPr>
        <p:spPr>
          <a:xfrm>
            <a:off x="4854518" y="3426111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9" name="8 Rectángulo"/>
          <p:cNvSpPr/>
          <p:nvPr userDrawn="1"/>
        </p:nvSpPr>
        <p:spPr>
          <a:xfrm>
            <a:off x="4929927" y="3426110"/>
            <a:ext cx="433524" cy="14494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10" name="3 Marcador de texto"/>
          <p:cNvSpPr>
            <a:spLocks noGrp="1"/>
          </p:cNvSpPr>
          <p:nvPr>
            <p:ph type="body" sz="half" idx="11" hasCustomPrompt="1"/>
          </p:nvPr>
        </p:nvSpPr>
        <p:spPr>
          <a:xfrm>
            <a:off x="4929927" y="3426110"/>
            <a:ext cx="433524" cy="1443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6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defRPr>
            </a:lvl1pPr>
            <a:lvl2pPr marL="257175" indent="0">
              <a:buNone/>
              <a:defRPr sz="700"/>
            </a:lvl2pPr>
            <a:lvl3pPr marL="514350" indent="0">
              <a:buNone/>
              <a:defRPr sz="600"/>
            </a:lvl3pPr>
            <a:lvl4pPr marL="771525" indent="0">
              <a:buNone/>
              <a:defRPr sz="500"/>
            </a:lvl4pPr>
            <a:lvl5pPr marL="1028700" indent="0">
              <a:buNone/>
              <a:defRPr sz="500"/>
            </a:lvl5pPr>
            <a:lvl6pPr marL="1285875" indent="0">
              <a:buNone/>
              <a:defRPr sz="500"/>
            </a:lvl6pPr>
            <a:lvl7pPr marL="1543050" indent="0">
              <a:buNone/>
              <a:defRPr sz="500"/>
            </a:lvl7pPr>
            <a:lvl8pPr marL="1800225" indent="0">
              <a:buNone/>
              <a:defRPr sz="500"/>
            </a:lvl8pPr>
            <a:lvl9pPr marL="2057400" indent="0">
              <a:buNone/>
              <a:defRPr sz="500"/>
            </a:lvl9pPr>
          </a:lstStyle>
          <a:p>
            <a:pPr lvl="0"/>
            <a:r>
              <a:rPr lang="es-ES" dirty="0" smtClean="0"/>
              <a:t>1</a:t>
            </a:r>
          </a:p>
        </p:txBody>
      </p:sp>
      <p:sp>
        <p:nvSpPr>
          <p:cNvPr id="11" name="10 Rectángulo"/>
          <p:cNvSpPr/>
          <p:nvPr userDrawn="1"/>
        </p:nvSpPr>
        <p:spPr>
          <a:xfrm>
            <a:off x="48741" y="313088"/>
            <a:ext cx="3227660" cy="19099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12" name="11 Rectángulo"/>
          <p:cNvSpPr/>
          <p:nvPr userDrawn="1"/>
        </p:nvSpPr>
        <p:spPr>
          <a:xfrm>
            <a:off x="91977" y="234625"/>
            <a:ext cx="3256432" cy="227485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13" name="12 CuadroTexto"/>
          <p:cNvSpPr txBox="1"/>
          <p:nvPr userDrawn="1"/>
        </p:nvSpPr>
        <p:spPr>
          <a:xfrm>
            <a:off x="180057" y="206159"/>
            <a:ext cx="8883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14350"/>
            <a:r>
              <a:rPr lang="es-CO" sz="1200" b="1" dirty="0" smtClean="0">
                <a:solidFill>
                  <a:prstClr val="white"/>
                </a:solidFill>
                <a:latin typeface="Californian FB" pitchFamily="18" charset="0"/>
                <a:cs typeface="Aparajita" pitchFamily="34" charset="0"/>
              </a:rPr>
              <a:t>Contenido</a:t>
            </a:r>
            <a:endParaRPr lang="es-CO" sz="1200" b="1" dirty="0">
              <a:solidFill>
                <a:prstClr val="white"/>
              </a:solidFill>
              <a:latin typeface="Californian FB" pitchFamily="18" charset="0"/>
              <a:cs typeface="Aparajita" pitchFamily="34" charset="0"/>
            </a:endParaRPr>
          </a:p>
        </p:txBody>
      </p:sp>
      <p:grpSp>
        <p:nvGrpSpPr>
          <p:cNvPr id="14" name="13 Grupo"/>
          <p:cNvGrpSpPr/>
          <p:nvPr userDrawn="1"/>
        </p:nvGrpSpPr>
        <p:grpSpPr>
          <a:xfrm>
            <a:off x="576984" y="625788"/>
            <a:ext cx="4067569" cy="324000"/>
            <a:chOff x="178532" y="739529"/>
            <a:chExt cx="4610038" cy="484632"/>
          </a:xfrm>
        </p:grpSpPr>
        <p:sp>
          <p:nvSpPr>
            <p:cNvPr id="15" name="14 Rectángulo"/>
            <p:cNvSpPr/>
            <p:nvPr userDrawn="1"/>
          </p:nvSpPr>
          <p:spPr>
            <a:xfrm>
              <a:off x="178533" y="739529"/>
              <a:ext cx="4610037" cy="4846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s-CO">
                <a:solidFill>
                  <a:prstClr val="white"/>
                </a:solidFill>
              </a:endParaRPr>
            </a:p>
          </p:txBody>
        </p:sp>
        <p:grpSp>
          <p:nvGrpSpPr>
            <p:cNvPr id="16" name="15 Grupo"/>
            <p:cNvGrpSpPr/>
            <p:nvPr userDrawn="1"/>
          </p:nvGrpSpPr>
          <p:grpSpPr>
            <a:xfrm>
              <a:off x="1239908" y="739529"/>
              <a:ext cx="489205" cy="484632"/>
              <a:chOff x="1965404" y="1582901"/>
              <a:chExt cx="489205" cy="484632"/>
            </a:xfrm>
          </p:grpSpPr>
          <p:sp>
            <p:nvSpPr>
              <p:cNvPr id="18" name="17 Pentágono"/>
              <p:cNvSpPr/>
              <p:nvPr userDrawn="1"/>
            </p:nvSpPr>
            <p:spPr>
              <a:xfrm>
                <a:off x="1965405" y="1582901"/>
                <a:ext cx="489204" cy="484632"/>
              </a:xfrm>
              <a:prstGeom prst="homePlate">
                <a:avLst>
                  <a:gd name="adj" fmla="val 34277"/>
                </a:avLst>
              </a:prstGeom>
              <a:solidFill>
                <a:srgbClr val="00B0F0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s-CO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18 Pentágono"/>
              <p:cNvSpPr/>
              <p:nvPr userDrawn="1"/>
            </p:nvSpPr>
            <p:spPr>
              <a:xfrm>
                <a:off x="1965404" y="1582901"/>
                <a:ext cx="356309" cy="484632"/>
              </a:xfrm>
              <a:prstGeom prst="homePlate">
                <a:avLst>
                  <a:gd name="adj" fmla="val 47628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s-CO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7" name="16 Pentágono"/>
            <p:cNvSpPr/>
            <p:nvPr userDrawn="1"/>
          </p:nvSpPr>
          <p:spPr>
            <a:xfrm>
              <a:off x="178532" y="739529"/>
              <a:ext cx="1304854" cy="484632"/>
            </a:xfrm>
            <a:prstGeom prst="homePlate">
              <a:avLst>
                <a:gd name="adj" fmla="val 34277"/>
              </a:avLst>
            </a:prstGeom>
            <a:solidFill>
              <a:srgbClr val="00B0F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s-CO">
                <a:solidFill>
                  <a:prstClr val="white"/>
                </a:solidFill>
              </a:endParaRPr>
            </a:p>
          </p:txBody>
        </p:sp>
      </p:grpSp>
      <p:grpSp>
        <p:nvGrpSpPr>
          <p:cNvPr id="20" name="19 Grupo"/>
          <p:cNvGrpSpPr/>
          <p:nvPr userDrawn="1"/>
        </p:nvGrpSpPr>
        <p:grpSpPr>
          <a:xfrm>
            <a:off x="576984" y="987079"/>
            <a:ext cx="4067568" cy="324000"/>
            <a:chOff x="178532" y="1368177"/>
            <a:chExt cx="4610037" cy="484632"/>
          </a:xfrm>
        </p:grpSpPr>
        <p:sp>
          <p:nvSpPr>
            <p:cNvPr id="21" name="20 Rectángulo"/>
            <p:cNvSpPr/>
            <p:nvPr userDrawn="1"/>
          </p:nvSpPr>
          <p:spPr>
            <a:xfrm>
              <a:off x="178533" y="1368177"/>
              <a:ext cx="4610036" cy="4846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s-CO">
                <a:solidFill>
                  <a:prstClr val="white"/>
                </a:solidFill>
              </a:endParaRPr>
            </a:p>
          </p:txBody>
        </p:sp>
        <p:grpSp>
          <p:nvGrpSpPr>
            <p:cNvPr id="22" name="21 Grupo"/>
            <p:cNvGrpSpPr/>
            <p:nvPr userDrawn="1"/>
          </p:nvGrpSpPr>
          <p:grpSpPr>
            <a:xfrm>
              <a:off x="1239908" y="1368177"/>
              <a:ext cx="489205" cy="484632"/>
              <a:chOff x="1965404" y="1582901"/>
              <a:chExt cx="489205" cy="484632"/>
            </a:xfrm>
          </p:grpSpPr>
          <p:sp>
            <p:nvSpPr>
              <p:cNvPr id="24" name="23 Pentágono"/>
              <p:cNvSpPr/>
              <p:nvPr userDrawn="1"/>
            </p:nvSpPr>
            <p:spPr>
              <a:xfrm>
                <a:off x="1965405" y="1582901"/>
                <a:ext cx="489204" cy="484632"/>
              </a:xfrm>
              <a:prstGeom prst="homePlate">
                <a:avLst>
                  <a:gd name="adj" fmla="val 34277"/>
                </a:avLst>
              </a:prstGeom>
              <a:solidFill>
                <a:schemeClr val="accent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s-CO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24 Pentágono"/>
              <p:cNvSpPr/>
              <p:nvPr userDrawn="1"/>
            </p:nvSpPr>
            <p:spPr>
              <a:xfrm>
                <a:off x="1965404" y="1582901"/>
                <a:ext cx="356309" cy="484632"/>
              </a:xfrm>
              <a:prstGeom prst="homePlate">
                <a:avLst>
                  <a:gd name="adj" fmla="val 47628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s-CO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3" name="22 Pentágono"/>
            <p:cNvSpPr/>
            <p:nvPr userDrawn="1"/>
          </p:nvSpPr>
          <p:spPr>
            <a:xfrm>
              <a:off x="178532" y="1368177"/>
              <a:ext cx="1304853" cy="484632"/>
            </a:xfrm>
            <a:prstGeom prst="homePlate">
              <a:avLst>
                <a:gd name="adj" fmla="val 34277"/>
              </a:avLst>
            </a:prstGeom>
            <a:solidFill>
              <a:schemeClr val="accent4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s-CO">
                <a:solidFill>
                  <a:prstClr val="white"/>
                </a:solidFill>
              </a:endParaRPr>
            </a:p>
          </p:txBody>
        </p:sp>
      </p:grpSp>
      <p:grpSp>
        <p:nvGrpSpPr>
          <p:cNvPr id="26" name="25 Grupo"/>
          <p:cNvGrpSpPr/>
          <p:nvPr userDrawn="1"/>
        </p:nvGrpSpPr>
        <p:grpSpPr>
          <a:xfrm>
            <a:off x="576984" y="1355809"/>
            <a:ext cx="4067568" cy="324000"/>
            <a:chOff x="178532" y="1944241"/>
            <a:chExt cx="4610037" cy="484632"/>
          </a:xfrm>
        </p:grpSpPr>
        <p:sp>
          <p:nvSpPr>
            <p:cNvPr id="27" name="26 Rectángulo"/>
            <p:cNvSpPr/>
            <p:nvPr userDrawn="1"/>
          </p:nvSpPr>
          <p:spPr>
            <a:xfrm>
              <a:off x="178533" y="1944241"/>
              <a:ext cx="4610036" cy="4846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s-CO">
                <a:solidFill>
                  <a:prstClr val="white"/>
                </a:solidFill>
              </a:endParaRPr>
            </a:p>
          </p:txBody>
        </p:sp>
        <p:grpSp>
          <p:nvGrpSpPr>
            <p:cNvPr id="28" name="27 Grupo"/>
            <p:cNvGrpSpPr/>
            <p:nvPr userDrawn="1"/>
          </p:nvGrpSpPr>
          <p:grpSpPr>
            <a:xfrm>
              <a:off x="1239908" y="1944241"/>
              <a:ext cx="489205" cy="484632"/>
              <a:chOff x="1965404" y="1582901"/>
              <a:chExt cx="489205" cy="484632"/>
            </a:xfrm>
          </p:grpSpPr>
          <p:sp>
            <p:nvSpPr>
              <p:cNvPr id="30" name="29 Pentágono"/>
              <p:cNvSpPr/>
              <p:nvPr userDrawn="1"/>
            </p:nvSpPr>
            <p:spPr>
              <a:xfrm>
                <a:off x="1965405" y="1582901"/>
                <a:ext cx="489204" cy="484632"/>
              </a:xfrm>
              <a:prstGeom prst="homePlate">
                <a:avLst>
                  <a:gd name="adj" fmla="val 34277"/>
                </a:avLst>
              </a:prstGeom>
              <a:solidFill>
                <a:schemeClr val="accent3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s-CO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30 Pentágono"/>
              <p:cNvSpPr/>
              <p:nvPr userDrawn="1"/>
            </p:nvSpPr>
            <p:spPr>
              <a:xfrm>
                <a:off x="1965404" y="1582901"/>
                <a:ext cx="356309" cy="484632"/>
              </a:xfrm>
              <a:prstGeom prst="homePlate">
                <a:avLst>
                  <a:gd name="adj" fmla="val 47628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s-CO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9" name="28 Pentágono"/>
            <p:cNvSpPr/>
            <p:nvPr userDrawn="1"/>
          </p:nvSpPr>
          <p:spPr>
            <a:xfrm>
              <a:off x="178532" y="1944241"/>
              <a:ext cx="1304853" cy="484632"/>
            </a:xfrm>
            <a:prstGeom prst="homePlate">
              <a:avLst>
                <a:gd name="adj" fmla="val 34277"/>
              </a:avLst>
            </a:prstGeom>
            <a:solidFill>
              <a:schemeClr val="accent3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s-CO">
                <a:solidFill>
                  <a:prstClr val="white"/>
                </a:solidFill>
              </a:endParaRPr>
            </a:p>
          </p:txBody>
        </p:sp>
      </p:grpSp>
      <p:grpSp>
        <p:nvGrpSpPr>
          <p:cNvPr id="32" name="31 Grupo"/>
          <p:cNvGrpSpPr/>
          <p:nvPr userDrawn="1"/>
        </p:nvGrpSpPr>
        <p:grpSpPr>
          <a:xfrm>
            <a:off x="576984" y="1719527"/>
            <a:ext cx="4067568" cy="324000"/>
            <a:chOff x="178532" y="1944241"/>
            <a:chExt cx="4610037" cy="484632"/>
          </a:xfrm>
        </p:grpSpPr>
        <p:sp>
          <p:nvSpPr>
            <p:cNvPr id="33" name="32 Rectángulo"/>
            <p:cNvSpPr/>
            <p:nvPr userDrawn="1"/>
          </p:nvSpPr>
          <p:spPr>
            <a:xfrm>
              <a:off x="178533" y="1944241"/>
              <a:ext cx="4610036" cy="4846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s-CO">
                <a:solidFill>
                  <a:prstClr val="white"/>
                </a:solidFill>
              </a:endParaRPr>
            </a:p>
          </p:txBody>
        </p:sp>
        <p:grpSp>
          <p:nvGrpSpPr>
            <p:cNvPr id="34" name="33 Grupo"/>
            <p:cNvGrpSpPr/>
            <p:nvPr userDrawn="1"/>
          </p:nvGrpSpPr>
          <p:grpSpPr>
            <a:xfrm>
              <a:off x="1239908" y="1944241"/>
              <a:ext cx="489205" cy="484632"/>
              <a:chOff x="1965404" y="1582901"/>
              <a:chExt cx="489205" cy="484632"/>
            </a:xfrm>
          </p:grpSpPr>
          <p:sp>
            <p:nvSpPr>
              <p:cNvPr id="36" name="35 Pentágono"/>
              <p:cNvSpPr/>
              <p:nvPr userDrawn="1"/>
            </p:nvSpPr>
            <p:spPr>
              <a:xfrm>
                <a:off x="1965405" y="1582901"/>
                <a:ext cx="489204" cy="484632"/>
              </a:xfrm>
              <a:prstGeom prst="homePlate">
                <a:avLst>
                  <a:gd name="adj" fmla="val 34277"/>
                </a:avLst>
              </a:prstGeom>
              <a:solidFill>
                <a:srgbClr val="FFC000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s-CO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36 Pentágono"/>
              <p:cNvSpPr/>
              <p:nvPr userDrawn="1"/>
            </p:nvSpPr>
            <p:spPr>
              <a:xfrm>
                <a:off x="1965404" y="1582901"/>
                <a:ext cx="356309" cy="484632"/>
              </a:xfrm>
              <a:prstGeom prst="homePlate">
                <a:avLst>
                  <a:gd name="adj" fmla="val 47628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s-CO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5" name="34 Pentágono"/>
            <p:cNvSpPr/>
            <p:nvPr userDrawn="1"/>
          </p:nvSpPr>
          <p:spPr>
            <a:xfrm>
              <a:off x="178532" y="1944241"/>
              <a:ext cx="1304853" cy="484632"/>
            </a:xfrm>
            <a:prstGeom prst="homePlate">
              <a:avLst>
                <a:gd name="adj" fmla="val 34277"/>
              </a:avLst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s-CO">
                <a:solidFill>
                  <a:prstClr val="white"/>
                </a:solidFill>
              </a:endParaRPr>
            </a:p>
          </p:txBody>
        </p:sp>
      </p:grpSp>
      <p:grpSp>
        <p:nvGrpSpPr>
          <p:cNvPr id="38" name="37 Grupo"/>
          <p:cNvGrpSpPr/>
          <p:nvPr userDrawn="1"/>
        </p:nvGrpSpPr>
        <p:grpSpPr>
          <a:xfrm>
            <a:off x="576984" y="2087079"/>
            <a:ext cx="4067569" cy="324000"/>
            <a:chOff x="178532" y="1944241"/>
            <a:chExt cx="4610038" cy="484632"/>
          </a:xfrm>
        </p:grpSpPr>
        <p:sp>
          <p:nvSpPr>
            <p:cNvPr id="39" name="38 Rectángulo"/>
            <p:cNvSpPr/>
            <p:nvPr userDrawn="1"/>
          </p:nvSpPr>
          <p:spPr>
            <a:xfrm>
              <a:off x="178533" y="1944241"/>
              <a:ext cx="4610037" cy="4846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s-CO">
                <a:solidFill>
                  <a:prstClr val="white"/>
                </a:solidFill>
              </a:endParaRPr>
            </a:p>
          </p:txBody>
        </p:sp>
        <p:grpSp>
          <p:nvGrpSpPr>
            <p:cNvPr id="40" name="39 Grupo"/>
            <p:cNvGrpSpPr/>
            <p:nvPr userDrawn="1"/>
          </p:nvGrpSpPr>
          <p:grpSpPr>
            <a:xfrm>
              <a:off x="1239908" y="1944241"/>
              <a:ext cx="489205" cy="484632"/>
              <a:chOff x="1965404" y="1582901"/>
              <a:chExt cx="489205" cy="484632"/>
            </a:xfrm>
          </p:grpSpPr>
          <p:sp>
            <p:nvSpPr>
              <p:cNvPr id="42" name="41 Pentágono"/>
              <p:cNvSpPr/>
              <p:nvPr userDrawn="1"/>
            </p:nvSpPr>
            <p:spPr>
              <a:xfrm>
                <a:off x="1965405" y="1582901"/>
                <a:ext cx="489204" cy="484632"/>
              </a:xfrm>
              <a:prstGeom prst="homePlate">
                <a:avLst>
                  <a:gd name="adj" fmla="val 34277"/>
                </a:avLst>
              </a:prstGeom>
              <a:solidFill>
                <a:schemeClr val="accent5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s-CO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42 Pentágono"/>
              <p:cNvSpPr/>
              <p:nvPr userDrawn="1"/>
            </p:nvSpPr>
            <p:spPr>
              <a:xfrm>
                <a:off x="1965404" y="1582901"/>
                <a:ext cx="356309" cy="484632"/>
              </a:xfrm>
              <a:prstGeom prst="homePlate">
                <a:avLst>
                  <a:gd name="adj" fmla="val 47628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s-CO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1" name="40 Pentágono"/>
            <p:cNvSpPr/>
            <p:nvPr userDrawn="1"/>
          </p:nvSpPr>
          <p:spPr>
            <a:xfrm>
              <a:off x="178532" y="1944241"/>
              <a:ext cx="1304853" cy="484632"/>
            </a:xfrm>
            <a:prstGeom prst="homePlate">
              <a:avLst>
                <a:gd name="adj" fmla="val 34277"/>
              </a:avLst>
            </a:prstGeom>
            <a:gradFill flip="none" rotWithShape="1">
              <a:gsLst>
                <a:gs pos="0">
                  <a:schemeClr val="accent5">
                    <a:shade val="30000"/>
                    <a:satMod val="115000"/>
                  </a:schemeClr>
                </a:gs>
                <a:gs pos="50000">
                  <a:schemeClr val="accent5">
                    <a:shade val="67500"/>
                    <a:satMod val="115000"/>
                  </a:schemeClr>
                </a:gs>
                <a:gs pos="100000">
                  <a:schemeClr val="accent5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s-CO">
                <a:solidFill>
                  <a:prstClr val="white"/>
                </a:solidFill>
              </a:endParaRPr>
            </a:p>
          </p:txBody>
        </p:sp>
      </p:grpSp>
      <p:sp>
        <p:nvSpPr>
          <p:cNvPr id="44" name="43 Rectángulo"/>
          <p:cNvSpPr/>
          <p:nvPr userDrawn="1"/>
        </p:nvSpPr>
        <p:spPr>
          <a:xfrm>
            <a:off x="1018032" y="529888"/>
            <a:ext cx="402674" cy="400110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 defTabSz="514350"/>
            <a:r>
              <a:rPr lang="es-ES" sz="2000" dirty="0" smtClean="0">
                <a:ln w="18415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01</a:t>
            </a:r>
            <a:endParaRPr lang="es-ES" sz="2000" dirty="0">
              <a:ln w="18415" cmpd="sng">
                <a:noFill/>
                <a:prstDash val="solid"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45" name="44 Rectángulo"/>
          <p:cNvSpPr/>
          <p:nvPr userDrawn="1"/>
        </p:nvSpPr>
        <p:spPr>
          <a:xfrm>
            <a:off x="1002082" y="915939"/>
            <a:ext cx="443775" cy="400110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 defTabSz="514350"/>
            <a:r>
              <a:rPr lang="es-ES" sz="20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02</a:t>
            </a:r>
            <a:endParaRPr lang="es-ES" sz="200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46" name="45 Rectángulo"/>
          <p:cNvSpPr/>
          <p:nvPr userDrawn="1"/>
        </p:nvSpPr>
        <p:spPr>
          <a:xfrm>
            <a:off x="996003" y="1641299"/>
            <a:ext cx="456279" cy="400110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 defTabSz="514350"/>
            <a:r>
              <a:rPr lang="es-ES" sz="2000" dirty="0" smtClean="0">
                <a:ln w="18415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04</a:t>
            </a:r>
            <a:endParaRPr lang="es-ES" sz="2000" dirty="0">
              <a:ln w="18415" cmpd="sng">
                <a:noFill/>
                <a:prstDash val="solid"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47" name="46 Rectángulo"/>
          <p:cNvSpPr/>
          <p:nvPr userDrawn="1"/>
        </p:nvSpPr>
        <p:spPr>
          <a:xfrm>
            <a:off x="996640" y="1266039"/>
            <a:ext cx="439544" cy="400110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 defTabSz="514350"/>
            <a:r>
              <a:rPr lang="es-ES" sz="20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03</a:t>
            </a:r>
            <a:endParaRPr lang="es-ES" sz="200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48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1901095" y="598511"/>
            <a:ext cx="2669162" cy="31901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900" b="1">
                <a:solidFill>
                  <a:srgbClr val="00435A"/>
                </a:solidFill>
                <a:effectLst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9" name="6 Marcador de texto"/>
          <p:cNvSpPr>
            <a:spLocks noGrp="1"/>
          </p:cNvSpPr>
          <p:nvPr>
            <p:ph type="body" sz="quarter" idx="17" hasCustomPrompt="1"/>
          </p:nvPr>
        </p:nvSpPr>
        <p:spPr>
          <a:xfrm>
            <a:off x="73611" y="3440576"/>
            <a:ext cx="4473914" cy="12380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r">
              <a:buNone/>
              <a:defRPr sz="600" b="1" baseline="0">
                <a:solidFill>
                  <a:schemeClr val="bg1"/>
                </a:solidFill>
                <a:effectLst/>
                <a:latin typeface="Constantia" pitchFamily="18" charset="0"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 smtClean="0"/>
              <a:t>Tema de presentación / Oficina Asesora de Planeación</a:t>
            </a:r>
          </a:p>
        </p:txBody>
      </p:sp>
      <p:sp>
        <p:nvSpPr>
          <p:cNvPr id="50" name="49 Triángulo rectángulo"/>
          <p:cNvSpPr/>
          <p:nvPr userDrawn="1"/>
        </p:nvSpPr>
        <p:spPr>
          <a:xfrm rot="10800000">
            <a:off x="4410239" y="63409"/>
            <a:ext cx="914400" cy="914400"/>
          </a:xfrm>
          <a:prstGeom prst="rtTriangle">
            <a:avLst/>
          </a:prstGeom>
          <a:solidFill>
            <a:schemeClr val="accent5">
              <a:lumMod val="60000"/>
              <a:lumOff val="4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51" name="50 Triángulo rectángulo"/>
          <p:cNvSpPr/>
          <p:nvPr userDrawn="1"/>
        </p:nvSpPr>
        <p:spPr>
          <a:xfrm rot="10800000">
            <a:off x="3670945" y="63407"/>
            <a:ext cx="1653694" cy="603624"/>
          </a:xfrm>
          <a:prstGeom prst="rtTriangle">
            <a:avLst/>
          </a:prstGeom>
          <a:solidFill>
            <a:schemeClr val="accent5">
              <a:lumMod val="60000"/>
              <a:lumOff val="4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pic>
        <p:nvPicPr>
          <p:cNvPr id="52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6"/>
          <a:stretch/>
        </p:blipFill>
        <p:spPr bwMode="auto">
          <a:xfrm>
            <a:off x="4694087" y="144041"/>
            <a:ext cx="561989" cy="25847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5" r="34739"/>
          <a:stretch/>
        </p:blipFill>
        <p:spPr bwMode="auto">
          <a:xfrm>
            <a:off x="3511475" y="226949"/>
            <a:ext cx="554856" cy="15554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5" descr="C:\Users\EJVELASCOA\Pictures\OTROS\Logo INPEC (AzulTransp)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497" y="209699"/>
            <a:ext cx="497716" cy="16052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5" name="54 Grupo"/>
          <p:cNvGrpSpPr/>
          <p:nvPr userDrawn="1"/>
        </p:nvGrpSpPr>
        <p:grpSpPr>
          <a:xfrm>
            <a:off x="576984" y="2454517"/>
            <a:ext cx="4067568" cy="324000"/>
            <a:chOff x="178532" y="1368177"/>
            <a:chExt cx="4610037" cy="484632"/>
          </a:xfrm>
        </p:grpSpPr>
        <p:sp>
          <p:nvSpPr>
            <p:cNvPr id="56" name="55 Rectángulo"/>
            <p:cNvSpPr/>
            <p:nvPr userDrawn="1"/>
          </p:nvSpPr>
          <p:spPr>
            <a:xfrm>
              <a:off x="178533" y="1368177"/>
              <a:ext cx="4610036" cy="4846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s-CO">
                <a:solidFill>
                  <a:prstClr val="white"/>
                </a:solidFill>
              </a:endParaRPr>
            </a:p>
          </p:txBody>
        </p:sp>
        <p:grpSp>
          <p:nvGrpSpPr>
            <p:cNvPr id="57" name="56 Grupo"/>
            <p:cNvGrpSpPr/>
            <p:nvPr userDrawn="1"/>
          </p:nvGrpSpPr>
          <p:grpSpPr>
            <a:xfrm>
              <a:off x="1239908" y="1368177"/>
              <a:ext cx="489205" cy="484632"/>
              <a:chOff x="1965404" y="1582901"/>
              <a:chExt cx="489205" cy="484632"/>
            </a:xfrm>
          </p:grpSpPr>
          <p:sp>
            <p:nvSpPr>
              <p:cNvPr id="59" name="58 Pentágono"/>
              <p:cNvSpPr/>
              <p:nvPr userDrawn="1"/>
            </p:nvSpPr>
            <p:spPr>
              <a:xfrm>
                <a:off x="1965405" y="1582901"/>
                <a:ext cx="489204" cy="484632"/>
              </a:xfrm>
              <a:prstGeom prst="homePlate">
                <a:avLst>
                  <a:gd name="adj" fmla="val 34277"/>
                </a:avLst>
              </a:prstGeom>
              <a:solidFill>
                <a:schemeClr val="accent2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s-CO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59 Pentágono"/>
              <p:cNvSpPr/>
              <p:nvPr userDrawn="1"/>
            </p:nvSpPr>
            <p:spPr>
              <a:xfrm>
                <a:off x="1965404" y="1582901"/>
                <a:ext cx="356309" cy="484632"/>
              </a:xfrm>
              <a:prstGeom prst="homePlate">
                <a:avLst>
                  <a:gd name="adj" fmla="val 47628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s-CO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8" name="57 Pentágono"/>
            <p:cNvSpPr/>
            <p:nvPr userDrawn="1"/>
          </p:nvSpPr>
          <p:spPr>
            <a:xfrm>
              <a:off x="178532" y="1368177"/>
              <a:ext cx="1304853" cy="484632"/>
            </a:xfrm>
            <a:prstGeom prst="homePlate">
              <a:avLst>
                <a:gd name="adj" fmla="val 34277"/>
              </a:avLst>
            </a:prstGeom>
            <a:solidFill>
              <a:schemeClr val="accent2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s-CO">
                <a:solidFill>
                  <a:prstClr val="white"/>
                </a:solidFill>
              </a:endParaRPr>
            </a:p>
          </p:txBody>
        </p:sp>
      </p:grpSp>
      <p:grpSp>
        <p:nvGrpSpPr>
          <p:cNvPr id="61" name="60 Grupo"/>
          <p:cNvGrpSpPr/>
          <p:nvPr userDrawn="1"/>
        </p:nvGrpSpPr>
        <p:grpSpPr>
          <a:xfrm>
            <a:off x="576984" y="2824497"/>
            <a:ext cx="4067568" cy="324000"/>
            <a:chOff x="178532" y="1944241"/>
            <a:chExt cx="4610037" cy="484632"/>
          </a:xfrm>
        </p:grpSpPr>
        <p:sp>
          <p:nvSpPr>
            <p:cNvPr id="62" name="61 Rectángulo"/>
            <p:cNvSpPr/>
            <p:nvPr userDrawn="1"/>
          </p:nvSpPr>
          <p:spPr>
            <a:xfrm>
              <a:off x="178533" y="1944241"/>
              <a:ext cx="4610036" cy="4846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s-CO">
                <a:solidFill>
                  <a:prstClr val="white"/>
                </a:solidFill>
              </a:endParaRPr>
            </a:p>
          </p:txBody>
        </p:sp>
        <p:grpSp>
          <p:nvGrpSpPr>
            <p:cNvPr id="63" name="62 Grupo"/>
            <p:cNvGrpSpPr/>
            <p:nvPr userDrawn="1"/>
          </p:nvGrpSpPr>
          <p:grpSpPr>
            <a:xfrm>
              <a:off x="1239908" y="1944241"/>
              <a:ext cx="489205" cy="484632"/>
              <a:chOff x="1965404" y="1582901"/>
              <a:chExt cx="489205" cy="484632"/>
            </a:xfrm>
          </p:grpSpPr>
          <p:sp>
            <p:nvSpPr>
              <p:cNvPr id="65" name="64 Pentágono"/>
              <p:cNvSpPr/>
              <p:nvPr userDrawn="1"/>
            </p:nvSpPr>
            <p:spPr>
              <a:xfrm>
                <a:off x="1965405" y="1582901"/>
                <a:ext cx="489204" cy="484632"/>
              </a:xfrm>
              <a:prstGeom prst="homePlate">
                <a:avLst>
                  <a:gd name="adj" fmla="val 34277"/>
                </a:avLst>
              </a:prstGeom>
              <a:solidFill>
                <a:srgbClr val="000066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s-CO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65 Pentágono"/>
              <p:cNvSpPr/>
              <p:nvPr userDrawn="1"/>
            </p:nvSpPr>
            <p:spPr>
              <a:xfrm>
                <a:off x="1965404" y="1582901"/>
                <a:ext cx="356309" cy="484632"/>
              </a:xfrm>
              <a:prstGeom prst="homePlate">
                <a:avLst>
                  <a:gd name="adj" fmla="val 47628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s-CO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4" name="63 Pentágono"/>
            <p:cNvSpPr/>
            <p:nvPr userDrawn="1"/>
          </p:nvSpPr>
          <p:spPr>
            <a:xfrm>
              <a:off x="178532" y="1944241"/>
              <a:ext cx="1304853" cy="484632"/>
            </a:xfrm>
            <a:prstGeom prst="homePlate">
              <a:avLst>
                <a:gd name="adj" fmla="val 34277"/>
              </a:avLst>
            </a:prstGeom>
            <a:solidFill>
              <a:srgbClr val="000066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s-CO">
                <a:solidFill>
                  <a:prstClr val="white"/>
                </a:solidFill>
              </a:endParaRPr>
            </a:p>
          </p:txBody>
        </p:sp>
      </p:grpSp>
      <p:sp>
        <p:nvSpPr>
          <p:cNvPr id="79" name="78 Rectángulo"/>
          <p:cNvSpPr/>
          <p:nvPr userDrawn="1"/>
        </p:nvSpPr>
        <p:spPr>
          <a:xfrm>
            <a:off x="1007578" y="2001339"/>
            <a:ext cx="443070" cy="400110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 defTabSz="514350"/>
            <a:r>
              <a:rPr lang="es-ES" sz="2000" dirty="0" smtClean="0">
                <a:ln w="18415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05</a:t>
            </a:r>
            <a:endParaRPr lang="es-ES" sz="2000" dirty="0">
              <a:ln w="18415" cmpd="sng">
                <a:noFill/>
                <a:prstDash val="solid"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81" name="80 Rectángulo"/>
          <p:cNvSpPr/>
          <p:nvPr userDrawn="1"/>
        </p:nvSpPr>
        <p:spPr>
          <a:xfrm>
            <a:off x="993434" y="2733591"/>
            <a:ext cx="445956" cy="400110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 defTabSz="514350"/>
            <a:r>
              <a:rPr lang="es-ES" sz="20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07</a:t>
            </a:r>
            <a:endParaRPr lang="es-ES" sz="200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83" name="82 Rectángulo"/>
          <p:cNvSpPr/>
          <p:nvPr userDrawn="1"/>
        </p:nvSpPr>
        <p:spPr>
          <a:xfrm>
            <a:off x="982567" y="2393741"/>
            <a:ext cx="461986" cy="400110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 defTabSz="514350"/>
            <a:r>
              <a:rPr lang="es-ES" sz="2000" dirty="0" smtClean="0">
                <a:ln w="18415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06</a:t>
            </a:r>
            <a:endParaRPr lang="es-ES" sz="2000" dirty="0">
              <a:ln w="18415" cmpd="sng">
                <a:noFill/>
                <a:prstDash val="solid"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84" name="6 Marcador de texto"/>
          <p:cNvSpPr>
            <a:spLocks noGrp="1"/>
          </p:cNvSpPr>
          <p:nvPr>
            <p:ph type="body" sz="quarter" idx="18" hasCustomPrompt="1"/>
          </p:nvPr>
        </p:nvSpPr>
        <p:spPr>
          <a:xfrm>
            <a:off x="1908249" y="977155"/>
            <a:ext cx="2669162" cy="31901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900" b="1">
                <a:solidFill>
                  <a:srgbClr val="00435A"/>
                </a:solidFill>
                <a:effectLst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85" name="6 Marcador de texto"/>
          <p:cNvSpPr>
            <a:spLocks noGrp="1"/>
          </p:cNvSpPr>
          <p:nvPr>
            <p:ph type="body" sz="quarter" idx="19" hasCustomPrompt="1"/>
          </p:nvPr>
        </p:nvSpPr>
        <p:spPr>
          <a:xfrm>
            <a:off x="1908249" y="1381941"/>
            <a:ext cx="2669162" cy="31901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900" b="1">
                <a:solidFill>
                  <a:srgbClr val="00435A"/>
                </a:solidFill>
                <a:effectLst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86" name="6 Marcador de texto"/>
          <p:cNvSpPr>
            <a:spLocks noGrp="1"/>
          </p:cNvSpPr>
          <p:nvPr>
            <p:ph type="body" sz="quarter" idx="20" hasCustomPrompt="1"/>
          </p:nvPr>
        </p:nvSpPr>
        <p:spPr>
          <a:xfrm>
            <a:off x="1908249" y="1735719"/>
            <a:ext cx="2669162" cy="31901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900" b="1">
                <a:solidFill>
                  <a:srgbClr val="00435A"/>
                </a:solidFill>
                <a:effectLst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87" name="6 Marcador de texto"/>
          <p:cNvSpPr>
            <a:spLocks noGrp="1"/>
          </p:cNvSpPr>
          <p:nvPr>
            <p:ph type="body" sz="quarter" idx="21" hasCustomPrompt="1"/>
          </p:nvPr>
        </p:nvSpPr>
        <p:spPr>
          <a:xfrm>
            <a:off x="1908249" y="2113211"/>
            <a:ext cx="2669162" cy="31901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900" b="1">
                <a:solidFill>
                  <a:srgbClr val="00435A"/>
                </a:solidFill>
                <a:effectLst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88" name="6 Marcador de texto"/>
          <p:cNvSpPr>
            <a:spLocks noGrp="1"/>
          </p:cNvSpPr>
          <p:nvPr>
            <p:ph type="body" sz="quarter" idx="22" hasCustomPrompt="1"/>
          </p:nvPr>
        </p:nvSpPr>
        <p:spPr>
          <a:xfrm>
            <a:off x="1908249" y="2474413"/>
            <a:ext cx="2669162" cy="31901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900" b="1">
                <a:solidFill>
                  <a:srgbClr val="00435A"/>
                </a:solidFill>
                <a:effectLst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89" name="6 Marcador de texto"/>
          <p:cNvSpPr>
            <a:spLocks noGrp="1"/>
          </p:cNvSpPr>
          <p:nvPr>
            <p:ph type="body" sz="quarter" idx="23" hasCustomPrompt="1"/>
          </p:nvPr>
        </p:nvSpPr>
        <p:spPr>
          <a:xfrm>
            <a:off x="1908249" y="2849363"/>
            <a:ext cx="2669162" cy="31901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900" b="1">
                <a:solidFill>
                  <a:srgbClr val="00435A"/>
                </a:solidFill>
                <a:effectLst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3870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/>
      <p:bldP spid="81" grpId="0"/>
      <p:bldP spid="83" grpId="0"/>
      <p:bldP spid="8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9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BPORTADA DE CONTENIDO 1">
    <p:bg>
      <p:bgPr>
        <a:solidFill>
          <a:srgbClr val="0043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5402263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 userDrawn="1"/>
        </p:nvSpPr>
        <p:spPr>
          <a:xfrm>
            <a:off x="108049" y="72033"/>
            <a:ext cx="3600400" cy="345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4" name="3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108048" y="72032"/>
            <a:ext cx="3579193" cy="345638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s-CO" dirty="0"/>
          </a:p>
        </p:txBody>
      </p:sp>
      <p:pic>
        <p:nvPicPr>
          <p:cNvPr id="5124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49" y="0"/>
            <a:ext cx="1695450" cy="3603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3780457" y="1404168"/>
            <a:ext cx="1584176" cy="90011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solidFill>
                  <a:schemeClr val="bg1"/>
                </a:solidFill>
                <a:effectLst/>
                <a:latin typeface="Berlin Sans FB" pitchFamily="34" charset="0"/>
              </a:defRPr>
            </a:lvl1pPr>
            <a:lvl2pPr>
              <a:defRPr sz="1600">
                <a:latin typeface="Constantia" pitchFamily="18" charset="0"/>
              </a:defRPr>
            </a:lvl2pPr>
            <a:lvl3pPr>
              <a:defRPr sz="1600">
                <a:latin typeface="Constantia" pitchFamily="18" charset="0"/>
              </a:defRPr>
            </a:lvl3pPr>
            <a:lvl4pPr>
              <a:defRPr sz="1600">
                <a:latin typeface="Constantia" pitchFamily="18" charset="0"/>
              </a:defRPr>
            </a:lvl4pPr>
            <a:lvl5pPr>
              <a:defRPr sz="1600">
                <a:latin typeface="Constantia" pitchFamily="18" charset="0"/>
              </a:defRPr>
            </a:lvl5pPr>
          </a:lstStyle>
          <a:p>
            <a:pPr lvl="0"/>
            <a:r>
              <a:rPr lang="es-CO" dirty="0" smtClean="0"/>
              <a:t>TÍTULO A TRATAR DE ACUERDO AL CONTENIDO</a:t>
            </a:r>
          </a:p>
          <a:p>
            <a:pPr lvl="0"/>
            <a:r>
              <a:rPr lang="es-CO" dirty="0" smtClean="0"/>
              <a:t>(Berlín Sans FB 12)</a:t>
            </a:r>
            <a:endParaRPr lang="es-CO" dirty="0"/>
          </a:p>
        </p:txBody>
      </p:sp>
      <p:pic>
        <p:nvPicPr>
          <p:cNvPr id="5123" name="Picture 3" descr="C:\Users\EJVELASCOA\Pictures\OTROS\Logo INPEC (BlancoTransp)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37" y="72033"/>
            <a:ext cx="842704" cy="271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92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PORTADA DE CONTENIDO 2">
    <p:bg>
      <p:bgPr>
        <a:solidFill>
          <a:srgbClr val="0043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5402263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 userDrawn="1"/>
        </p:nvSpPr>
        <p:spPr>
          <a:xfrm>
            <a:off x="108049" y="72033"/>
            <a:ext cx="3600400" cy="345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4" name="3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108048" y="72032"/>
            <a:ext cx="3579193" cy="345638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s-CO" dirty="0"/>
          </a:p>
        </p:txBody>
      </p:sp>
      <p:sp>
        <p:nvSpPr>
          <p:cNvPr id="2" name="1 Rectángulo"/>
          <p:cNvSpPr/>
          <p:nvPr userDrawn="1"/>
        </p:nvSpPr>
        <p:spPr>
          <a:xfrm>
            <a:off x="3708449" y="0"/>
            <a:ext cx="1692226" cy="360045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pic>
        <p:nvPicPr>
          <p:cNvPr id="5123" name="Picture 3" descr="C:\Users\EJVELASCOA\Pictures\OTROS\Logo INPEC (BlancoTransp)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37" y="72033"/>
            <a:ext cx="842704" cy="27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3780457" y="1404168"/>
            <a:ext cx="1584176" cy="90011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solidFill>
                  <a:schemeClr val="bg1"/>
                </a:solidFill>
                <a:effectLst/>
                <a:latin typeface="Berlin Sans FB" pitchFamily="34" charset="0"/>
              </a:defRPr>
            </a:lvl1pPr>
            <a:lvl2pPr>
              <a:defRPr sz="1600">
                <a:latin typeface="Constantia" pitchFamily="18" charset="0"/>
              </a:defRPr>
            </a:lvl2pPr>
            <a:lvl3pPr>
              <a:defRPr sz="1600">
                <a:latin typeface="Constantia" pitchFamily="18" charset="0"/>
              </a:defRPr>
            </a:lvl3pPr>
            <a:lvl4pPr>
              <a:defRPr sz="1600">
                <a:latin typeface="Constantia" pitchFamily="18" charset="0"/>
              </a:defRPr>
            </a:lvl4pPr>
            <a:lvl5pPr>
              <a:defRPr sz="1600">
                <a:latin typeface="Constantia" pitchFamily="18" charset="0"/>
              </a:defRPr>
            </a:lvl5pPr>
          </a:lstStyle>
          <a:p>
            <a:pPr lvl="0"/>
            <a:r>
              <a:rPr lang="es-CO" dirty="0" smtClean="0"/>
              <a:t>TÍTULO A TRATAR DE ACUERDO AL CONTENIDO</a:t>
            </a:r>
          </a:p>
          <a:p>
            <a:pPr lvl="0"/>
            <a:r>
              <a:rPr lang="es-CO" dirty="0" smtClean="0"/>
              <a:t>(Berlín Sans FB 12)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5676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PORTADA DE CONTENIDO 3">
    <p:bg>
      <p:bgPr>
        <a:solidFill>
          <a:srgbClr val="0043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5402263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 userDrawn="1"/>
        </p:nvSpPr>
        <p:spPr>
          <a:xfrm>
            <a:off x="108049" y="72033"/>
            <a:ext cx="3600400" cy="345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4" name="3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108048" y="72032"/>
            <a:ext cx="3579193" cy="345638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s-CO" dirty="0"/>
          </a:p>
        </p:txBody>
      </p:sp>
      <p:sp>
        <p:nvSpPr>
          <p:cNvPr id="2" name="1 Rectángulo"/>
          <p:cNvSpPr/>
          <p:nvPr userDrawn="1"/>
        </p:nvSpPr>
        <p:spPr>
          <a:xfrm>
            <a:off x="3708449" y="0"/>
            <a:ext cx="1692226" cy="360045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pic>
        <p:nvPicPr>
          <p:cNvPr id="5123" name="Picture 3" descr="C:\Users\EJVELASCOA\Pictures\OTROS\Logo INPEC (BlancoTransp)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37" y="72033"/>
            <a:ext cx="842704" cy="27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3780457" y="1404168"/>
            <a:ext cx="1584176" cy="90011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solidFill>
                  <a:schemeClr val="bg1"/>
                </a:solidFill>
                <a:effectLst/>
                <a:latin typeface="Berlin Sans FB" pitchFamily="34" charset="0"/>
              </a:defRPr>
            </a:lvl1pPr>
            <a:lvl2pPr>
              <a:defRPr sz="1600">
                <a:latin typeface="Constantia" pitchFamily="18" charset="0"/>
              </a:defRPr>
            </a:lvl2pPr>
            <a:lvl3pPr>
              <a:defRPr sz="1600">
                <a:latin typeface="Constantia" pitchFamily="18" charset="0"/>
              </a:defRPr>
            </a:lvl3pPr>
            <a:lvl4pPr>
              <a:defRPr sz="1600">
                <a:latin typeface="Constantia" pitchFamily="18" charset="0"/>
              </a:defRPr>
            </a:lvl4pPr>
            <a:lvl5pPr>
              <a:defRPr sz="1600">
                <a:latin typeface="Constantia" pitchFamily="18" charset="0"/>
              </a:defRPr>
            </a:lvl5pPr>
          </a:lstStyle>
          <a:p>
            <a:pPr lvl="0"/>
            <a:r>
              <a:rPr lang="es-CO" dirty="0" smtClean="0"/>
              <a:t>TÍTULO A TRATAR DE ACUERDO AL CONTENIDO</a:t>
            </a:r>
          </a:p>
          <a:p>
            <a:pPr lvl="0"/>
            <a:r>
              <a:rPr lang="es-CO" dirty="0" smtClean="0"/>
              <a:t>(Berlín Sans FB 12)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5269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PORTADA DE CONTENIDO 4">
    <p:bg>
      <p:bgPr>
        <a:solidFill>
          <a:srgbClr val="0043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5402263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 userDrawn="1"/>
        </p:nvSpPr>
        <p:spPr>
          <a:xfrm>
            <a:off x="108049" y="72033"/>
            <a:ext cx="3600400" cy="345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4" name="3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108048" y="72032"/>
            <a:ext cx="3579193" cy="345638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s-CO" dirty="0"/>
          </a:p>
        </p:txBody>
      </p:sp>
      <p:sp>
        <p:nvSpPr>
          <p:cNvPr id="2" name="1 Rectángulo"/>
          <p:cNvSpPr/>
          <p:nvPr userDrawn="1"/>
        </p:nvSpPr>
        <p:spPr>
          <a:xfrm>
            <a:off x="3708449" y="0"/>
            <a:ext cx="1692226" cy="360045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pic>
        <p:nvPicPr>
          <p:cNvPr id="5123" name="Picture 3" descr="C:\Users\EJVELASCOA\Pictures\OTROS\Logo INPEC (BlancoTransp)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37" y="72033"/>
            <a:ext cx="842704" cy="27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3780457" y="1404168"/>
            <a:ext cx="1584176" cy="90011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solidFill>
                  <a:schemeClr val="bg1"/>
                </a:solidFill>
                <a:effectLst/>
                <a:latin typeface="Berlin Sans FB" pitchFamily="34" charset="0"/>
              </a:defRPr>
            </a:lvl1pPr>
            <a:lvl2pPr>
              <a:defRPr sz="1600">
                <a:latin typeface="Constantia" pitchFamily="18" charset="0"/>
              </a:defRPr>
            </a:lvl2pPr>
            <a:lvl3pPr>
              <a:defRPr sz="1600">
                <a:latin typeface="Constantia" pitchFamily="18" charset="0"/>
              </a:defRPr>
            </a:lvl3pPr>
            <a:lvl4pPr>
              <a:defRPr sz="1600">
                <a:latin typeface="Constantia" pitchFamily="18" charset="0"/>
              </a:defRPr>
            </a:lvl4pPr>
            <a:lvl5pPr>
              <a:defRPr sz="1600">
                <a:latin typeface="Constantia" pitchFamily="18" charset="0"/>
              </a:defRPr>
            </a:lvl5pPr>
          </a:lstStyle>
          <a:p>
            <a:pPr lvl="0"/>
            <a:r>
              <a:rPr lang="es-CO" dirty="0" smtClean="0"/>
              <a:t>TÍTULO A TRATAR DE ACUERDO AL CONTENIDO</a:t>
            </a:r>
          </a:p>
          <a:p>
            <a:pPr lvl="0"/>
            <a:r>
              <a:rPr lang="es-CO" dirty="0" smtClean="0"/>
              <a:t>(Berlín Sans FB 12)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3680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4, 5 y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 userDrawn="1"/>
        </p:nvSpPr>
        <p:spPr>
          <a:xfrm>
            <a:off x="46251" y="45428"/>
            <a:ext cx="5298150" cy="35253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19 Rectángulo"/>
          <p:cNvSpPr/>
          <p:nvPr userDrawn="1"/>
        </p:nvSpPr>
        <p:spPr>
          <a:xfrm>
            <a:off x="46251" y="45428"/>
            <a:ext cx="5298150" cy="35253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s-CO"/>
          </a:p>
        </p:txBody>
      </p:sp>
      <p:sp>
        <p:nvSpPr>
          <p:cNvPr id="67" name="66 Rectángulo"/>
          <p:cNvSpPr/>
          <p:nvPr/>
        </p:nvSpPr>
        <p:spPr>
          <a:xfrm>
            <a:off x="48741" y="250970"/>
            <a:ext cx="3227660" cy="19099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8" name="67 Rectángulo"/>
          <p:cNvSpPr/>
          <p:nvPr/>
        </p:nvSpPr>
        <p:spPr>
          <a:xfrm>
            <a:off x="91977" y="172507"/>
            <a:ext cx="3256432" cy="227485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6" name="45 Rectángulo"/>
          <p:cNvSpPr/>
          <p:nvPr userDrawn="1"/>
        </p:nvSpPr>
        <p:spPr>
          <a:xfrm>
            <a:off x="48742" y="250970"/>
            <a:ext cx="3227660" cy="19099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s-CO"/>
          </a:p>
        </p:txBody>
      </p:sp>
      <p:sp>
        <p:nvSpPr>
          <p:cNvPr id="48" name="47 Rectángulo"/>
          <p:cNvSpPr/>
          <p:nvPr userDrawn="1"/>
        </p:nvSpPr>
        <p:spPr>
          <a:xfrm>
            <a:off x="91977" y="172510"/>
            <a:ext cx="3256432" cy="227485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s-CO"/>
          </a:p>
        </p:txBody>
      </p:sp>
      <p:grpSp>
        <p:nvGrpSpPr>
          <p:cNvPr id="47" name="46 Grupo"/>
          <p:cNvGrpSpPr/>
          <p:nvPr userDrawn="1"/>
        </p:nvGrpSpPr>
        <p:grpSpPr>
          <a:xfrm>
            <a:off x="3676196" y="52873"/>
            <a:ext cx="1653694" cy="914402"/>
            <a:chOff x="3636441" y="116481"/>
            <a:chExt cx="1653694" cy="914402"/>
          </a:xfrm>
        </p:grpSpPr>
        <p:sp>
          <p:nvSpPr>
            <p:cNvPr id="57" name="56 Triángulo rectángulo"/>
            <p:cNvSpPr/>
            <p:nvPr userDrawn="1"/>
          </p:nvSpPr>
          <p:spPr>
            <a:xfrm rot="10800000">
              <a:off x="4375735" y="116483"/>
              <a:ext cx="914400" cy="914400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59" name="58 Triángulo rectángulo"/>
            <p:cNvSpPr/>
            <p:nvPr userDrawn="1"/>
          </p:nvSpPr>
          <p:spPr>
            <a:xfrm rot="10800000">
              <a:off x="3636441" y="116481"/>
              <a:ext cx="1653694" cy="603624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pic>
        <p:nvPicPr>
          <p:cNvPr id="61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6"/>
          <a:stretch/>
        </p:blipFill>
        <p:spPr bwMode="auto">
          <a:xfrm>
            <a:off x="4694087" y="72033"/>
            <a:ext cx="561989" cy="258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5" r="34739"/>
          <a:stretch/>
        </p:blipFill>
        <p:spPr bwMode="auto">
          <a:xfrm>
            <a:off x="3511475" y="154941"/>
            <a:ext cx="554856" cy="155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5" descr="C:\Users\EJVELASCOA\Pictures\OTROS\Logo INPEC (AzulTransp)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497" y="137691"/>
            <a:ext cx="497716" cy="160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68 CuadroTexto"/>
          <p:cNvSpPr txBox="1"/>
          <p:nvPr userDrawn="1"/>
        </p:nvSpPr>
        <p:spPr>
          <a:xfrm>
            <a:off x="180057" y="163141"/>
            <a:ext cx="8290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Contenido</a:t>
            </a:r>
            <a:endParaRPr lang="es-C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grpSp>
        <p:nvGrpSpPr>
          <p:cNvPr id="77" name="32 Grupo"/>
          <p:cNvGrpSpPr/>
          <p:nvPr userDrawn="1"/>
        </p:nvGrpSpPr>
        <p:grpSpPr>
          <a:xfrm rot="10800000">
            <a:off x="73611" y="2510943"/>
            <a:ext cx="1388366" cy="914402"/>
            <a:chOff x="1386473" y="346285"/>
            <a:chExt cx="1653694" cy="914402"/>
          </a:xfrm>
        </p:grpSpPr>
        <p:sp>
          <p:nvSpPr>
            <p:cNvPr id="78" name="33 Triángulo rectángulo"/>
            <p:cNvSpPr/>
            <p:nvPr userDrawn="1"/>
          </p:nvSpPr>
          <p:spPr>
            <a:xfrm rot="10800000">
              <a:off x="2125767" y="346287"/>
              <a:ext cx="914400" cy="914400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9" name="34 Triángulo rectángulo"/>
            <p:cNvSpPr/>
            <p:nvPr userDrawn="1"/>
          </p:nvSpPr>
          <p:spPr>
            <a:xfrm rot="10800000">
              <a:off x="1386473" y="346285"/>
              <a:ext cx="1653694" cy="603624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sp>
        <p:nvSpPr>
          <p:cNvPr id="81" name="80 Rectángulo"/>
          <p:cNvSpPr/>
          <p:nvPr userDrawn="1"/>
        </p:nvSpPr>
        <p:spPr>
          <a:xfrm>
            <a:off x="28268" y="3426430"/>
            <a:ext cx="4544277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2" name="81 Rectángulo"/>
          <p:cNvSpPr/>
          <p:nvPr userDrawn="1"/>
        </p:nvSpPr>
        <p:spPr>
          <a:xfrm>
            <a:off x="4594847" y="3426430"/>
            <a:ext cx="86732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3" name="82 Rectángulo"/>
          <p:cNvSpPr/>
          <p:nvPr userDrawn="1"/>
        </p:nvSpPr>
        <p:spPr>
          <a:xfrm>
            <a:off x="4705963" y="3426430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4" name="83 Rectángulo"/>
          <p:cNvSpPr/>
          <p:nvPr userDrawn="1"/>
        </p:nvSpPr>
        <p:spPr>
          <a:xfrm>
            <a:off x="4782631" y="3426112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5" name="84 Rectángulo"/>
          <p:cNvSpPr/>
          <p:nvPr userDrawn="1"/>
        </p:nvSpPr>
        <p:spPr>
          <a:xfrm>
            <a:off x="4854518" y="3426111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6" name="85 Rectángulo"/>
          <p:cNvSpPr/>
          <p:nvPr userDrawn="1"/>
        </p:nvSpPr>
        <p:spPr>
          <a:xfrm>
            <a:off x="4929927" y="3426110"/>
            <a:ext cx="433524" cy="14494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7" name="3 Marcador de texto"/>
          <p:cNvSpPr>
            <a:spLocks noGrp="1"/>
          </p:cNvSpPr>
          <p:nvPr>
            <p:ph type="body" sz="half" idx="13" hasCustomPrompt="1"/>
          </p:nvPr>
        </p:nvSpPr>
        <p:spPr>
          <a:xfrm>
            <a:off x="4929927" y="3434736"/>
            <a:ext cx="433524" cy="1443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6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defRPr>
            </a:lvl1pPr>
            <a:lvl2pPr marL="257175" indent="0">
              <a:buNone/>
              <a:defRPr sz="700"/>
            </a:lvl2pPr>
            <a:lvl3pPr marL="514350" indent="0">
              <a:buNone/>
              <a:defRPr sz="600"/>
            </a:lvl3pPr>
            <a:lvl4pPr marL="771525" indent="0">
              <a:buNone/>
              <a:defRPr sz="500"/>
            </a:lvl4pPr>
            <a:lvl5pPr marL="1028700" indent="0">
              <a:buNone/>
              <a:defRPr sz="500"/>
            </a:lvl5pPr>
            <a:lvl6pPr marL="1285875" indent="0">
              <a:buNone/>
              <a:defRPr sz="500"/>
            </a:lvl6pPr>
            <a:lvl7pPr marL="1543050" indent="0">
              <a:buNone/>
              <a:defRPr sz="500"/>
            </a:lvl7pPr>
            <a:lvl8pPr marL="1800225" indent="0">
              <a:buNone/>
              <a:defRPr sz="500"/>
            </a:lvl8pPr>
            <a:lvl9pPr marL="2057400" indent="0">
              <a:buNone/>
              <a:defRPr sz="500"/>
            </a:lvl9pPr>
          </a:lstStyle>
          <a:p>
            <a:pPr lvl="0"/>
            <a:r>
              <a:rPr lang="es-ES" dirty="0"/>
              <a:t>6</a:t>
            </a:r>
          </a:p>
        </p:txBody>
      </p:sp>
      <p:sp>
        <p:nvSpPr>
          <p:cNvPr id="88" name="6 Marcador de texto"/>
          <p:cNvSpPr>
            <a:spLocks noGrp="1"/>
          </p:cNvSpPr>
          <p:nvPr>
            <p:ph type="body" sz="quarter" idx="19" hasCustomPrompt="1"/>
          </p:nvPr>
        </p:nvSpPr>
        <p:spPr>
          <a:xfrm>
            <a:off x="94083" y="3433752"/>
            <a:ext cx="4473914" cy="12380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r">
              <a:buNone/>
              <a:defRPr sz="600" b="1" baseline="0">
                <a:solidFill>
                  <a:schemeClr val="bg1"/>
                </a:solidFill>
                <a:effectLst/>
                <a:latin typeface="Constantia" pitchFamily="18" charset="0"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/>
              <a:t>Título de presentación / Oficina Asesora de Planeación</a:t>
            </a:r>
          </a:p>
        </p:txBody>
      </p:sp>
      <p:sp>
        <p:nvSpPr>
          <p:cNvPr id="53" name="52 Rectángulo"/>
          <p:cNvSpPr/>
          <p:nvPr userDrawn="1"/>
        </p:nvSpPr>
        <p:spPr>
          <a:xfrm>
            <a:off x="1519091" y="2014072"/>
            <a:ext cx="1047951" cy="978827"/>
          </a:xfrm>
          <a:prstGeom prst="rect">
            <a:avLst/>
          </a:prstGeom>
          <a:solidFill>
            <a:srgbClr val="FF4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4" name="53 Rectángulo"/>
          <p:cNvSpPr/>
          <p:nvPr userDrawn="1"/>
        </p:nvSpPr>
        <p:spPr>
          <a:xfrm>
            <a:off x="2591243" y="1008334"/>
            <a:ext cx="1023750" cy="97882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65" name="2 Grupo"/>
          <p:cNvGrpSpPr/>
          <p:nvPr userDrawn="1"/>
        </p:nvGrpSpPr>
        <p:grpSpPr>
          <a:xfrm>
            <a:off x="1084979" y="2271079"/>
            <a:ext cx="406816" cy="523220"/>
            <a:chOff x="1167641" y="1180283"/>
            <a:chExt cx="406816" cy="523220"/>
          </a:xfrm>
        </p:grpSpPr>
        <p:sp>
          <p:nvSpPr>
            <p:cNvPr id="70" name="72 Elipse"/>
            <p:cNvSpPr/>
            <p:nvPr userDrawn="1"/>
          </p:nvSpPr>
          <p:spPr>
            <a:xfrm>
              <a:off x="1167641" y="1224161"/>
              <a:ext cx="406816" cy="432048"/>
            </a:xfrm>
            <a:prstGeom prst="ellipse">
              <a:avLst/>
            </a:prstGeom>
            <a:solidFill>
              <a:srgbClr val="00435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54000" h="254000"/>
              <a:bevelB w="254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1" name="73 Rectángulo"/>
            <p:cNvSpPr/>
            <p:nvPr/>
          </p:nvSpPr>
          <p:spPr>
            <a:xfrm>
              <a:off x="1174910" y="1180283"/>
              <a:ext cx="378630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2800" b="0" cap="none" spc="0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onstantia" pitchFamily="18" charset="0"/>
                </a:rPr>
                <a:t>6</a:t>
              </a:r>
              <a:endParaRPr lang="es-ES" sz="2800" b="0" cap="none" spc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endParaRPr>
            </a:p>
          </p:txBody>
        </p:sp>
      </p:grpSp>
      <p:sp>
        <p:nvSpPr>
          <p:cNvPr id="72" name="9 Marcador de texto"/>
          <p:cNvSpPr>
            <a:spLocks noGrp="1"/>
          </p:cNvSpPr>
          <p:nvPr>
            <p:ph type="body" sz="quarter" idx="28" hasCustomPrompt="1"/>
          </p:nvPr>
        </p:nvSpPr>
        <p:spPr>
          <a:xfrm>
            <a:off x="154019" y="2256483"/>
            <a:ext cx="914556" cy="522653"/>
          </a:xfrm>
          <a:prstGeom prst="rect">
            <a:avLst/>
          </a:prstGeom>
        </p:spPr>
        <p:txBody>
          <a:bodyPr anchor="ctr"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 b="1" baseline="0">
                <a:solidFill>
                  <a:srgbClr val="00435A"/>
                </a:solidFill>
                <a:latin typeface="+mn-lt"/>
              </a:defRPr>
            </a:lvl1pPr>
            <a:lvl2pPr>
              <a:defRPr sz="700">
                <a:latin typeface="Constantia" pitchFamily="18" charset="0"/>
              </a:defRPr>
            </a:lvl2pPr>
            <a:lvl3pPr>
              <a:defRPr sz="700">
                <a:latin typeface="Constantia" pitchFamily="18" charset="0"/>
              </a:defRPr>
            </a:lvl3pPr>
            <a:lvl4pPr>
              <a:defRPr sz="700">
                <a:latin typeface="Constantia" pitchFamily="18" charset="0"/>
              </a:defRPr>
            </a:lvl4pPr>
            <a:lvl5pPr>
              <a:defRPr sz="700">
                <a:latin typeface="Constantia" pitchFamily="18" charset="0"/>
              </a:defRPr>
            </a:lvl5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dirty="0" smtClean="0"/>
              <a:t>HAGA CLIC PARA MODIFICAR EL ESTILO DE TEXTO DEL PATRÓN</a:t>
            </a:r>
          </a:p>
        </p:txBody>
      </p:sp>
      <p:grpSp>
        <p:nvGrpSpPr>
          <p:cNvPr id="73" name="82 Grupo"/>
          <p:cNvGrpSpPr/>
          <p:nvPr userDrawn="1"/>
        </p:nvGrpSpPr>
        <p:grpSpPr>
          <a:xfrm>
            <a:off x="3649147" y="1186128"/>
            <a:ext cx="406816" cy="535920"/>
            <a:chOff x="1167641" y="1120289"/>
            <a:chExt cx="406816" cy="535920"/>
          </a:xfrm>
        </p:grpSpPr>
        <p:sp>
          <p:nvSpPr>
            <p:cNvPr id="74" name="83 Elipse"/>
            <p:cNvSpPr/>
            <p:nvPr userDrawn="1"/>
          </p:nvSpPr>
          <p:spPr>
            <a:xfrm>
              <a:off x="1167641" y="1224161"/>
              <a:ext cx="406816" cy="432048"/>
            </a:xfrm>
            <a:prstGeom prst="ellipse">
              <a:avLst/>
            </a:prstGeom>
            <a:solidFill>
              <a:srgbClr val="00435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54000" h="254000"/>
              <a:bevelB w="254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5" name="84 Rectángulo"/>
            <p:cNvSpPr/>
            <p:nvPr userDrawn="1"/>
          </p:nvSpPr>
          <p:spPr>
            <a:xfrm>
              <a:off x="1196038" y="1120289"/>
              <a:ext cx="375424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2800" b="0" cap="none" spc="0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onstantia" pitchFamily="18" charset="0"/>
                </a:rPr>
                <a:t>4</a:t>
              </a:r>
              <a:endParaRPr lang="es-ES" sz="2800" b="0" cap="none" spc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endParaRPr>
            </a:p>
          </p:txBody>
        </p:sp>
      </p:grpSp>
      <p:sp>
        <p:nvSpPr>
          <p:cNvPr id="111" name="9 Marcador de texto"/>
          <p:cNvSpPr>
            <a:spLocks noGrp="1"/>
          </p:cNvSpPr>
          <p:nvPr>
            <p:ph type="body" sz="quarter" idx="26" hasCustomPrompt="1"/>
          </p:nvPr>
        </p:nvSpPr>
        <p:spPr>
          <a:xfrm>
            <a:off x="4064603" y="1289543"/>
            <a:ext cx="1183310" cy="479702"/>
          </a:xfrm>
          <a:prstGeom prst="rect">
            <a:avLst/>
          </a:prstGeom>
        </p:spPr>
        <p:txBody>
          <a:bodyPr anchor="ctr"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 b="1" baseline="0">
                <a:solidFill>
                  <a:srgbClr val="00435A"/>
                </a:solidFill>
                <a:latin typeface="+mn-lt"/>
              </a:defRPr>
            </a:lvl1pPr>
            <a:lvl2pPr>
              <a:defRPr sz="700">
                <a:latin typeface="Constantia" pitchFamily="18" charset="0"/>
              </a:defRPr>
            </a:lvl2pPr>
            <a:lvl3pPr>
              <a:defRPr sz="700">
                <a:latin typeface="Constantia" pitchFamily="18" charset="0"/>
              </a:defRPr>
            </a:lvl3pPr>
            <a:lvl4pPr>
              <a:defRPr sz="700">
                <a:latin typeface="Constantia" pitchFamily="18" charset="0"/>
              </a:defRPr>
            </a:lvl4pPr>
            <a:lvl5pPr>
              <a:defRPr sz="700">
                <a:latin typeface="Constantia" pitchFamily="18" charset="0"/>
              </a:defRPr>
            </a:lvl5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76" name="75 Rectángulo"/>
          <p:cNvSpPr/>
          <p:nvPr userDrawn="1"/>
        </p:nvSpPr>
        <p:spPr>
          <a:xfrm>
            <a:off x="2591243" y="2029897"/>
            <a:ext cx="757166" cy="74911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89" name="75 Grupo"/>
          <p:cNvGrpSpPr/>
          <p:nvPr userDrawn="1"/>
        </p:nvGrpSpPr>
        <p:grpSpPr>
          <a:xfrm>
            <a:off x="3384313" y="2121331"/>
            <a:ext cx="406816" cy="537342"/>
            <a:chOff x="1167641" y="1118867"/>
            <a:chExt cx="406816" cy="537342"/>
          </a:xfrm>
        </p:grpSpPr>
        <p:sp>
          <p:nvSpPr>
            <p:cNvPr id="90" name="76 Elipse"/>
            <p:cNvSpPr/>
            <p:nvPr userDrawn="1"/>
          </p:nvSpPr>
          <p:spPr>
            <a:xfrm>
              <a:off x="1167641" y="1224161"/>
              <a:ext cx="406816" cy="432048"/>
            </a:xfrm>
            <a:prstGeom prst="ellipse">
              <a:avLst/>
            </a:prstGeom>
            <a:solidFill>
              <a:srgbClr val="00435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54000" h="254000"/>
              <a:bevelB w="254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91" name="77 Rectángulo"/>
            <p:cNvSpPr/>
            <p:nvPr userDrawn="1"/>
          </p:nvSpPr>
          <p:spPr>
            <a:xfrm>
              <a:off x="1185183" y="1118867"/>
              <a:ext cx="356187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2800" b="0" cap="none" spc="0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onstantia" pitchFamily="18" charset="0"/>
                </a:rPr>
                <a:t>5</a:t>
              </a:r>
              <a:endParaRPr lang="es-ES" sz="2800" b="0" cap="none" spc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endParaRPr>
            </a:p>
          </p:txBody>
        </p:sp>
      </p:grpSp>
      <p:sp>
        <p:nvSpPr>
          <p:cNvPr id="92" name="9 Marcador de texto"/>
          <p:cNvSpPr>
            <a:spLocks noGrp="1"/>
          </p:cNvSpPr>
          <p:nvPr>
            <p:ph type="body" sz="quarter" idx="25" hasCustomPrompt="1"/>
          </p:nvPr>
        </p:nvSpPr>
        <p:spPr>
          <a:xfrm>
            <a:off x="3803122" y="2178857"/>
            <a:ext cx="1338663" cy="522653"/>
          </a:xfrm>
          <a:prstGeom prst="rect">
            <a:avLst/>
          </a:prstGeom>
        </p:spPr>
        <p:txBody>
          <a:bodyPr anchor="ctr"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 b="1" baseline="0">
                <a:solidFill>
                  <a:srgbClr val="00435A"/>
                </a:solidFill>
                <a:latin typeface="+mn-lt"/>
              </a:defRPr>
            </a:lvl1pPr>
            <a:lvl2pPr>
              <a:defRPr sz="700">
                <a:latin typeface="Constantia" pitchFamily="18" charset="0"/>
              </a:defRPr>
            </a:lvl2pPr>
            <a:lvl3pPr>
              <a:defRPr sz="700">
                <a:latin typeface="Constantia" pitchFamily="18" charset="0"/>
              </a:defRPr>
            </a:lvl3pPr>
            <a:lvl4pPr>
              <a:defRPr sz="700">
                <a:latin typeface="Constantia" pitchFamily="18" charset="0"/>
              </a:defRPr>
            </a:lvl4pPr>
            <a:lvl5pPr>
              <a:defRPr sz="700">
                <a:latin typeface="Constantia" pitchFamily="18" charset="0"/>
              </a:defRPr>
            </a:lvl5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00" name="99 Rectángulo"/>
          <p:cNvSpPr/>
          <p:nvPr userDrawn="1"/>
        </p:nvSpPr>
        <p:spPr>
          <a:xfrm>
            <a:off x="1809876" y="1236533"/>
            <a:ext cx="757166" cy="74911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2" name="2 Marcador de posición de imagen"/>
          <p:cNvSpPr>
            <a:spLocks noGrp="1"/>
          </p:cNvSpPr>
          <p:nvPr>
            <p:ph type="pic" sz="quarter" idx="20"/>
          </p:nvPr>
        </p:nvSpPr>
        <p:spPr>
          <a:xfrm>
            <a:off x="2604821" y="1008137"/>
            <a:ext cx="1018179" cy="979024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/>
          <a:lstStyle>
            <a:lvl1pPr>
              <a:defRPr sz="600">
                <a:latin typeface="Constantia" pitchFamily="18" charset="0"/>
              </a:defRPr>
            </a:lvl1pPr>
          </a:lstStyle>
          <a:p>
            <a:r>
              <a:rPr lang="es-ES" dirty="0"/>
              <a:t>Haga clic en el icono para agregar una imagen</a:t>
            </a:r>
            <a:endParaRPr lang="es-CO" dirty="0"/>
          </a:p>
        </p:txBody>
      </p:sp>
      <p:sp>
        <p:nvSpPr>
          <p:cNvPr id="103" name="2 Marcador de posición de imagen"/>
          <p:cNvSpPr>
            <a:spLocks noGrp="1"/>
          </p:cNvSpPr>
          <p:nvPr>
            <p:ph type="pic" sz="quarter" idx="21"/>
          </p:nvPr>
        </p:nvSpPr>
        <p:spPr>
          <a:xfrm>
            <a:off x="2599571" y="2029897"/>
            <a:ext cx="748837" cy="747827"/>
          </a:xfrm>
          <a:prstGeom prst="rect">
            <a:avLst/>
          </a:prstGeom>
          <a:ln w="28575">
            <a:solidFill>
              <a:schemeClr val="accent5"/>
            </a:solidFill>
          </a:ln>
        </p:spPr>
        <p:txBody>
          <a:bodyPr/>
          <a:lstStyle>
            <a:lvl1pPr>
              <a:defRPr sz="600">
                <a:latin typeface="Constantia" pitchFamily="18" charset="0"/>
              </a:defRPr>
            </a:lvl1pPr>
          </a:lstStyle>
          <a:p>
            <a:r>
              <a:rPr lang="es-ES" dirty="0"/>
              <a:t>Haga clic en el icono para agregar una imagen</a:t>
            </a:r>
            <a:endParaRPr lang="es-CO" dirty="0"/>
          </a:p>
        </p:txBody>
      </p:sp>
      <p:sp>
        <p:nvSpPr>
          <p:cNvPr id="104" name="2 Marcador de posición de imagen"/>
          <p:cNvSpPr>
            <a:spLocks noGrp="1"/>
          </p:cNvSpPr>
          <p:nvPr>
            <p:ph type="pic" sz="quarter" idx="14"/>
          </p:nvPr>
        </p:nvSpPr>
        <p:spPr>
          <a:xfrm>
            <a:off x="1519092" y="2020896"/>
            <a:ext cx="1042984" cy="971099"/>
          </a:xfrm>
          <a:prstGeom prst="rect">
            <a:avLst/>
          </a:prstGeom>
          <a:ln w="28575">
            <a:solidFill>
              <a:srgbClr val="FF5D5D"/>
            </a:solidFill>
          </a:ln>
        </p:spPr>
        <p:txBody>
          <a:bodyPr/>
          <a:lstStyle>
            <a:lvl1pPr>
              <a:defRPr sz="600">
                <a:latin typeface="Constantia" pitchFamily="18" charset="0"/>
              </a:defRPr>
            </a:lvl1pPr>
          </a:lstStyle>
          <a:p>
            <a:r>
              <a:rPr lang="es-ES" dirty="0"/>
              <a:t>Haga clic en el icono para agregar una imagen</a:t>
            </a:r>
            <a:endParaRPr lang="es-CO" dirty="0"/>
          </a:p>
        </p:txBody>
      </p:sp>
      <p:sp>
        <p:nvSpPr>
          <p:cNvPr id="106" name="2 Marcador de posición de imagen"/>
          <p:cNvSpPr>
            <a:spLocks noGrp="1"/>
          </p:cNvSpPr>
          <p:nvPr>
            <p:ph type="pic" sz="quarter" idx="22"/>
          </p:nvPr>
        </p:nvSpPr>
        <p:spPr>
          <a:xfrm>
            <a:off x="1809876" y="1246779"/>
            <a:ext cx="759024" cy="725122"/>
          </a:xfrm>
          <a:prstGeom prst="rect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>
              <a:defRPr sz="600">
                <a:latin typeface="Constantia" pitchFamily="18" charset="0"/>
              </a:defRPr>
            </a:lvl1pPr>
          </a:lstStyle>
          <a:p>
            <a:r>
              <a:rPr lang="es-ES" dirty="0"/>
              <a:t>Haga clic en el icono para agregar una imagen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8005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PORTADA DE CONTENIDO 5">
    <p:bg>
      <p:bgPr>
        <a:solidFill>
          <a:srgbClr val="0043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5402263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 userDrawn="1"/>
        </p:nvSpPr>
        <p:spPr>
          <a:xfrm>
            <a:off x="108049" y="72033"/>
            <a:ext cx="3600400" cy="345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4" name="3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108048" y="72032"/>
            <a:ext cx="3579193" cy="345638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s-CO" dirty="0"/>
          </a:p>
        </p:txBody>
      </p:sp>
      <p:sp>
        <p:nvSpPr>
          <p:cNvPr id="2" name="1 Rectángulo"/>
          <p:cNvSpPr/>
          <p:nvPr userDrawn="1"/>
        </p:nvSpPr>
        <p:spPr>
          <a:xfrm>
            <a:off x="3708449" y="0"/>
            <a:ext cx="1692226" cy="360045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pic>
        <p:nvPicPr>
          <p:cNvPr id="5123" name="Picture 3" descr="C:\Users\EJVELASCOA\Pictures\OTROS\Logo INPEC (BlancoTransp)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37" y="72033"/>
            <a:ext cx="842704" cy="27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3780457" y="1404168"/>
            <a:ext cx="1584176" cy="90011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solidFill>
                  <a:schemeClr val="bg1"/>
                </a:solidFill>
                <a:effectLst/>
                <a:latin typeface="Berlin Sans FB" pitchFamily="34" charset="0"/>
              </a:defRPr>
            </a:lvl1pPr>
            <a:lvl2pPr>
              <a:defRPr sz="1600">
                <a:latin typeface="Constantia" pitchFamily="18" charset="0"/>
              </a:defRPr>
            </a:lvl2pPr>
            <a:lvl3pPr>
              <a:defRPr sz="1600">
                <a:latin typeface="Constantia" pitchFamily="18" charset="0"/>
              </a:defRPr>
            </a:lvl3pPr>
            <a:lvl4pPr>
              <a:defRPr sz="1600">
                <a:latin typeface="Constantia" pitchFamily="18" charset="0"/>
              </a:defRPr>
            </a:lvl4pPr>
            <a:lvl5pPr>
              <a:defRPr sz="1600">
                <a:latin typeface="Constantia" pitchFamily="18" charset="0"/>
              </a:defRPr>
            </a:lvl5pPr>
          </a:lstStyle>
          <a:p>
            <a:pPr lvl="0"/>
            <a:r>
              <a:rPr lang="es-CO" dirty="0" smtClean="0"/>
              <a:t>TÍTULO A TRATAR DE ACUERDO AL CONTENIDO</a:t>
            </a:r>
          </a:p>
          <a:p>
            <a:pPr lvl="0"/>
            <a:r>
              <a:rPr lang="es-CO" dirty="0" smtClean="0"/>
              <a:t>(Berlín Sans FB 12)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2926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A A ABORD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 userDrawn="1"/>
        </p:nvSpPr>
        <p:spPr>
          <a:xfrm>
            <a:off x="65301" y="39078"/>
            <a:ext cx="5256584" cy="34929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20" name="19 Rectángulo"/>
          <p:cNvSpPr/>
          <p:nvPr userDrawn="1"/>
        </p:nvSpPr>
        <p:spPr>
          <a:xfrm>
            <a:off x="65301" y="43914"/>
            <a:ext cx="5256584" cy="338219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23000"/>
                </a:schemeClr>
              </a:gs>
              <a:gs pos="50000">
                <a:schemeClr val="accent1">
                  <a:tint val="44500"/>
                  <a:satMod val="160000"/>
                  <a:alpha val="26000"/>
                </a:schemeClr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sz="quarter" idx="12"/>
          </p:nvPr>
        </p:nvSpPr>
        <p:spPr>
          <a:xfrm>
            <a:off x="2971539" y="504081"/>
            <a:ext cx="2333516" cy="2736303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Constantia" pitchFamily="18" charset="0"/>
              </a:defRPr>
            </a:lvl1pPr>
          </a:lstStyle>
          <a:p>
            <a:endParaRPr lang="es-CO" dirty="0"/>
          </a:p>
        </p:txBody>
      </p:sp>
      <p:sp>
        <p:nvSpPr>
          <p:cNvPr id="17" name="16 Rectángulo"/>
          <p:cNvSpPr/>
          <p:nvPr userDrawn="1"/>
        </p:nvSpPr>
        <p:spPr>
          <a:xfrm>
            <a:off x="65301" y="39079"/>
            <a:ext cx="5256584" cy="3277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>
          <a:xfrm>
            <a:off x="48741" y="175896"/>
            <a:ext cx="3227660" cy="19099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7" name="6 Rectángulo"/>
          <p:cNvSpPr/>
          <p:nvPr userDrawn="1"/>
        </p:nvSpPr>
        <p:spPr>
          <a:xfrm>
            <a:off x="91977" y="97433"/>
            <a:ext cx="3256432" cy="227485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pic>
        <p:nvPicPr>
          <p:cNvPr id="12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6"/>
          <a:stretch/>
        </p:blipFill>
        <p:spPr bwMode="auto">
          <a:xfrm>
            <a:off x="4694087" y="72033"/>
            <a:ext cx="561989" cy="25847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5" r="34739"/>
          <a:stretch/>
        </p:blipFill>
        <p:spPr bwMode="auto">
          <a:xfrm>
            <a:off x="3511475" y="154941"/>
            <a:ext cx="554856" cy="15554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EJVELASCOA\Pictures\OTROS\Logo INPEC (AzulTransp)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497" y="137691"/>
            <a:ext cx="497716" cy="16052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180057" y="462372"/>
            <a:ext cx="2684768" cy="29220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just">
              <a:buNone/>
              <a:defRPr sz="600" b="0" baseline="0">
                <a:solidFill>
                  <a:schemeClr val="tx1"/>
                </a:solidFill>
                <a:latin typeface="Constantia" pitchFamily="18" charset="0"/>
              </a:defRPr>
            </a:lvl1pPr>
            <a:lvl2pPr marL="257175" indent="0">
              <a:buNone/>
              <a:defRPr sz="700"/>
            </a:lvl2pPr>
            <a:lvl3pPr marL="514350" indent="0">
              <a:buNone/>
              <a:defRPr sz="600"/>
            </a:lvl3pPr>
            <a:lvl4pPr marL="771525" indent="0">
              <a:buNone/>
              <a:defRPr sz="500"/>
            </a:lvl4pPr>
            <a:lvl5pPr marL="1028700" indent="0">
              <a:buNone/>
              <a:defRPr sz="500"/>
            </a:lvl5pPr>
            <a:lvl6pPr marL="1285875" indent="0">
              <a:buNone/>
              <a:defRPr sz="500"/>
            </a:lvl6pPr>
            <a:lvl7pPr marL="1543050" indent="0">
              <a:buNone/>
              <a:defRPr sz="500"/>
            </a:lvl7pPr>
            <a:lvl8pPr marL="1800225" indent="0">
              <a:buNone/>
              <a:defRPr sz="500"/>
            </a:lvl8pPr>
            <a:lvl9pPr marL="2057400" indent="0">
              <a:buNone/>
              <a:defRPr sz="500"/>
            </a:lvl9pPr>
          </a:lstStyle>
          <a:p>
            <a:pPr lvl="0"/>
            <a:r>
              <a:rPr lang="es-ES" dirty="0" smtClean="0"/>
              <a:t>Fuente y tamaño: letra Calibri (Cuerpo), 6 a 8 puntos, interlineado sencillo, justificado. </a:t>
            </a:r>
          </a:p>
          <a:p>
            <a:pPr lvl="0"/>
            <a:endParaRPr lang="es-ES" dirty="0" smtClean="0"/>
          </a:p>
          <a:p>
            <a:pPr lvl="0"/>
            <a:r>
              <a:rPr lang="es-ES" dirty="0" smtClean="0"/>
              <a:t>En la descripción del tema use mayúscula para siglas y acrónimos: (INPEC, USPEC, DAFP, DNP)</a:t>
            </a:r>
          </a:p>
          <a:p>
            <a:pPr lvl="0"/>
            <a:endParaRPr lang="es-ES" dirty="0" smtClean="0"/>
          </a:p>
          <a:p>
            <a:pPr lvl="0"/>
            <a:r>
              <a:rPr lang="es-ES" dirty="0" smtClean="0"/>
              <a:t>Se usará mayúsculas iniciales para nombres propios: Director General, Instituto Nacional Penitenciario y Carcelario. </a:t>
            </a:r>
          </a:p>
          <a:p>
            <a:pPr lvl="0"/>
            <a:endParaRPr lang="es-ES" dirty="0" smtClean="0"/>
          </a:p>
          <a:p>
            <a:pPr lvl="0"/>
            <a:r>
              <a:rPr lang="es-ES" dirty="0" smtClean="0"/>
              <a:t>Se escribirá con minúscula los días de la semana y los meses. </a:t>
            </a:r>
          </a:p>
          <a:p>
            <a:pPr lvl="0"/>
            <a:endParaRPr lang="es-ES" dirty="0" smtClean="0"/>
          </a:p>
          <a:p>
            <a:pPr lvl="0"/>
            <a:r>
              <a:rPr lang="es-ES" dirty="0" smtClean="0"/>
              <a:t>Uso del punto y de la coma: utilizar punto (.) para cifras exactas y utilizar coma (,) para cifras decimales. </a:t>
            </a:r>
          </a:p>
          <a:p>
            <a:pPr lvl="0"/>
            <a:endParaRPr lang="es-ES" dirty="0" smtClean="0"/>
          </a:p>
          <a:p>
            <a:pPr lvl="0"/>
            <a:r>
              <a:rPr lang="es-ES" dirty="0" smtClean="0"/>
              <a:t>Se utilizará números para indexar los temas, después del tercer decimal se usará n literales en minúscula, así: </a:t>
            </a:r>
          </a:p>
          <a:p>
            <a:pPr lvl="0"/>
            <a:endParaRPr lang="es-ES" dirty="0" smtClean="0"/>
          </a:p>
          <a:p>
            <a:pPr lvl="0"/>
            <a:r>
              <a:rPr lang="es-ES" dirty="0" smtClean="0"/>
              <a:t>1. La ortografía española</a:t>
            </a:r>
          </a:p>
          <a:p>
            <a:pPr lvl="0"/>
            <a:endParaRPr lang="es-ES" dirty="0" smtClean="0"/>
          </a:p>
          <a:p>
            <a:pPr lvl="0"/>
            <a:r>
              <a:rPr lang="es-ES" dirty="0" smtClean="0"/>
              <a:t>1.1 Fundamentos de la ortografía</a:t>
            </a:r>
          </a:p>
          <a:p>
            <a:pPr lvl="0"/>
            <a:endParaRPr lang="es-ES" dirty="0" smtClean="0"/>
          </a:p>
          <a:p>
            <a:pPr lvl="0"/>
            <a:r>
              <a:rPr lang="es-ES" dirty="0" smtClean="0"/>
              <a:t>1.2 Abecedario del español</a:t>
            </a:r>
          </a:p>
          <a:p>
            <a:pPr lvl="0"/>
            <a:endParaRPr lang="es-ES" dirty="0" smtClean="0"/>
          </a:p>
          <a:p>
            <a:pPr lvl="0"/>
            <a:r>
              <a:rPr lang="es-ES" dirty="0" smtClean="0"/>
              <a:t>1.2.1 Fonemas representativos</a:t>
            </a:r>
          </a:p>
          <a:p>
            <a:pPr lvl="0"/>
            <a:endParaRPr lang="es-ES" dirty="0" smtClean="0"/>
          </a:p>
          <a:p>
            <a:pPr lvl="0"/>
            <a:r>
              <a:rPr lang="es-ES" dirty="0" smtClean="0"/>
              <a:t>a. </a:t>
            </a:r>
            <a:r>
              <a:rPr lang="es-ES" dirty="0" err="1" smtClean="0"/>
              <a:t>xxxxxxx</a:t>
            </a:r>
            <a:endParaRPr lang="es-ES" dirty="0" smtClean="0"/>
          </a:p>
          <a:p>
            <a:pPr lvl="0"/>
            <a:r>
              <a:rPr lang="es-ES" dirty="0" smtClean="0"/>
              <a:t>b. </a:t>
            </a:r>
            <a:r>
              <a:rPr lang="es-ES" dirty="0" err="1" smtClean="0"/>
              <a:t>xxxxxxxx</a:t>
            </a:r>
            <a:endParaRPr lang="es-ES" dirty="0" smtClean="0"/>
          </a:p>
          <a:p>
            <a:pPr lvl="0"/>
            <a:endParaRPr lang="es-ES" dirty="0" smtClean="0"/>
          </a:p>
        </p:txBody>
      </p:sp>
      <p:sp>
        <p:nvSpPr>
          <p:cNvPr id="33" name="3 Marcador de texto"/>
          <p:cNvSpPr>
            <a:spLocks noGrp="1"/>
          </p:cNvSpPr>
          <p:nvPr>
            <p:ph type="body" sz="half" idx="11" hasCustomPrompt="1"/>
          </p:nvPr>
        </p:nvSpPr>
        <p:spPr>
          <a:xfrm>
            <a:off x="2971539" y="3268434"/>
            <a:ext cx="2327830" cy="1440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00" b="1" baseline="0">
                <a:latin typeface="+mn-lt"/>
              </a:defRPr>
            </a:lvl1pPr>
            <a:lvl2pPr marL="257175" indent="0">
              <a:buNone/>
              <a:defRPr sz="700"/>
            </a:lvl2pPr>
            <a:lvl3pPr marL="514350" indent="0">
              <a:buNone/>
              <a:defRPr sz="600"/>
            </a:lvl3pPr>
            <a:lvl4pPr marL="771525" indent="0">
              <a:buNone/>
              <a:defRPr sz="500"/>
            </a:lvl4pPr>
            <a:lvl5pPr marL="1028700" indent="0">
              <a:buNone/>
              <a:defRPr sz="500"/>
            </a:lvl5pPr>
            <a:lvl6pPr marL="1285875" indent="0">
              <a:buNone/>
              <a:defRPr sz="500"/>
            </a:lvl6pPr>
            <a:lvl7pPr marL="1543050" indent="0">
              <a:buNone/>
              <a:defRPr sz="500"/>
            </a:lvl7pPr>
            <a:lvl8pPr marL="1800225" indent="0">
              <a:buNone/>
              <a:defRPr sz="500"/>
            </a:lvl8pPr>
            <a:lvl9pPr marL="2057400" indent="0">
              <a:buNone/>
              <a:defRPr sz="500"/>
            </a:lvl9pPr>
          </a:lstStyle>
          <a:p>
            <a:pPr lvl="0"/>
            <a:r>
              <a:rPr lang="es-ES" dirty="0" smtClean="0"/>
              <a:t>Fuente de la foto: </a:t>
            </a:r>
            <a:r>
              <a:rPr lang="es-ES" dirty="0" err="1" smtClean="0"/>
              <a:t>xxxxxxxxxxxxxxxxxxxxxxxxx</a:t>
            </a:r>
            <a:r>
              <a:rPr lang="es-ES" dirty="0" smtClean="0"/>
              <a:t> (Calibri cuerpo 6)</a:t>
            </a:r>
          </a:p>
        </p:txBody>
      </p:sp>
      <p:sp>
        <p:nvSpPr>
          <p:cNvPr id="27" name="26 Rectángulo"/>
          <p:cNvSpPr/>
          <p:nvPr userDrawn="1"/>
        </p:nvSpPr>
        <p:spPr>
          <a:xfrm>
            <a:off x="28268" y="3426430"/>
            <a:ext cx="4544277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28" name="27 Rectángulo"/>
          <p:cNvSpPr/>
          <p:nvPr userDrawn="1"/>
        </p:nvSpPr>
        <p:spPr>
          <a:xfrm>
            <a:off x="4594847" y="3426430"/>
            <a:ext cx="86732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32" name="31 Rectángulo"/>
          <p:cNvSpPr/>
          <p:nvPr userDrawn="1"/>
        </p:nvSpPr>
        <p:spPr>
          <a:xfrm>
            <a:off x="4705963" y="3426430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34" name="33 Rectángulo"/>
          <p:cNvSpPr/>
          <p:nvPr userDrawn="1"/>
        </p:nvSpPr>
        <p:spPr>
          <a:xfrm>
            <a:off x="4782631" y="3426112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35" name="34 Rectángulo"/>
          <p:cNvSpPr/>
          <p:nvPr userDrawn="1"/>
        </p:nvSpPr>
        <p:spPr>
          <a:xfrm>
            <a:off x="4854518" y="3426111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36" name="35 Rectángulo"/>
          <p:cNvSpPr/>
          <p:nvPr userDrawn="1"/>
        </p:nvSpPr>
        <p:spPr>
          <a:xfrm>
            <a:off x="4929927" y="3426110"/>
            <a:ext cx="433524" cy="14494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37" name="3 Marcador de texto"/>
          <p:cNvSpPr>
            <a:spLocks noGrp="1"/>
          </p:cNvSpPr>
          <p:nvPr>
            <p:ph type="body" sz="half" idx="13" hasCustomPrompt="1"/>
          </p:nvPr>
        </p:nvSpPr>
        <p:spPr>
          <a:xfrm>
            <a:off x="4929927" y="3426110"/>
            <a:ext cx="433524" cy="1443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6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defRPr>
            </a:lvl1pPr>
            <a:lvl2pPr marL="257175" indent="0">
              <a:buNone/>
              <a:defRPr sz="700"/>
            </a:lvl2pPr>
            <a:lvl3pPr marL="514350" indent="0">
              <a:buNone/>
              <a:defRPr sz="600"/>
            </a:lvl3pPr>
            <a:lvl4pPr marL="771525" indent="0">
              <a:buNone/>
              <a:defRPr sz="500"/>
            </a:lvl4pPr>
            <a:lvl5pPr marL="1028700" indent="0">
              <a:buNone/>
              <a:defRPr sz="500"/>
            </a:lvl5pPr>
            <a:lvl6pPr marL="1285875" indent="0">
              <a:buNone/>
              <a:defRPr sz="500"/>
            </a:lvl6pPr>
            <a:lvl7pPr marL="1543050" indent="0">
              <a:buNone/>
              <a:defRPr sz="500"/>
            </a:lvl7pPr>
            <a:lvl8pPr marL="1800225" indent="0">
              <a:buNone/>
              <a:defRPr sz="500"/>
            </a:lvl8pPr>
            <a:lvl9pPr marL="2057400" indent="0">
              <a:buNone/>
              <a:defRPr sz="500"/>
            </a:lvl9pPr>
          </a:lstStyle>
          <a:p>
            <a:pPr lvl="0"/>
            <a:r>
              <a:rPr lang="es-ES" dirty="0" smtClean="0"/>
              <a:t>5</a:t>
            </a:r>
          </a:p>
        </p:txBody>
      </p:sp>
      <p:sp>
        <p:nvSpPr>
          <p:cNvPr id="45" name="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221497" y="90659"/>
            <a:ext cx="2472096" cy="23923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 b="1" baseline="0">
                <a:solidFill>
                  <a:schemeClr val="bg1"/>
                </a:solidFill>
                <a:effectLst/>
                <a:latin typeface="Constantia" pitchFamily="18" charset="0"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 smtClean="0"/>
              <a:t>Título tema a tratar (Constantia 10)</a:t>
            </a:r>
          </a:p>
        </p:txBody>
      </p:sp>
      <p:sp>
        <p:nvSpPr>
          <p:cNvPr id="21" name="6 Marcador de texto"/>
          <p:cNvSpPr>
            <a:spLocks noGrp="1"/>
          </p:cNvSpPr>
          <p:nvPr>
            <p:ph type="body" sz="quarter" idx="19" hasCustomPrompt="1"/>
          </p:nvPr>
        </p:nvSpPr>
        <p:spPr>
          <a:xfrm>
            <a:off x="94083" y="3433752"/>
            <a:ext cx="4473914" cy="12380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r">
              <a:buNone/>
              <a:defRPr sz="600" b="1" baseline="0">
                <a:solidFill>
                  <a:schemeClr val="bg1"/>
                </a:solidFill>
                <a:effectLst/>
                <a:latin typeface="Constantia" pitchFamily="18" charset="0"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 smtClean="0"/>
              <a:t>Título </a:t>
            </a:r>
            <a:r>
              <a:rPr lang="es-ES" dirty="0"/>
              <a:t>de presentación / Oficina Asesora de Planeación</a:t>
            </a:r>
          </a:p>
        </p:txBody>
      </p:sp>
    </p:spTree>
    <p:extLst>
      <p:ext uri="{BB962C8B-B14F-4D97-AF65-F5344CB8AC3E}">
        <p14:creationId xmlns:p14="http://schemas.microsoft.com/office/powerpoint/2010/main" val="42109503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INUACIÓN DEL TEM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 userDrawn="1"/>
        </p:nvSpPr>
        <p:spPr>
          <a:xfrm>
            <a:off x="65301" y="39078"/>
            <a:ext cx="5256584" cy="34929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2" name="1 Rectángulo"/>
          <p:cNvSpPr/>
          <p:nvPr userDrawn="1"/>
        </p:nvSpPr>
        <p:spPr>
          <a:xfrm>
            <a:off x="65301" y="43914"/>
            <a:ext cx="5256584" cy="338219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23000"/>
                </a:schemeClr>
              </a:gs>
              <a:gs pos="50000">
                <a:schemeClr val="accent1">
                  <a:tint val="44500"/>
                  <a:satMod val="160000"/>
                  <a:alpha val="26000"/>
                </a:schemeClr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sz="quarter" idx="12"/>
          </p:nvPr>
        </p:nvSpPr>
        <p:spPr>
          <a:xfrm>
            <a:off x="2971539" y="504081"/>
            <a:ext cx="2333516" cy="2736303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Constantia" pitchFamily="18" charset="0"/>
              </a:defRPr>
            </a:lvl1pPr>
          </a:lstStyle>
          <a:p>
            <a:endParaRPr lang="es-CO" dirty="0"/>
          </a:p>
        </p:txBody>
      </p:sp>
      <p:sp>
        <p:nvSpPr>
          <p:cNvPr id="29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180057" y="462372"/>
            <a:ext cx="2684768" cy="29220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just">
              <a:buNone/>
              <a:defRPr sz="600" b="0" baseline="0">
                <a:solidFill>
                  <a:schemeClr val="tx1"/>
                </a:solidFill>
                <a:latin typeface="Constantia" pitchFamily="18" charset="0"/>
              </a:defRPr>
            </a:lvl1pPr>
            <a:lvl2pPr marL="257175" indent="0">
              <a:buNone/>
              <a:defRPr sz="700"/>
            </a:lvl2pPr>
            <a:lvl3pPr marL="514350" indent="0">
              <a:buNone/>
              <a:defRPr sz="600"/>
            </a:lvl3pPr>
            <a:lvl4pPr marL="771525" indent="0">
              <a:buNone/>
              <a:defRPr sz="500"/>
            </a:lvl4pPr>
            <a:lvl5pPr marL="1028700" indent="0">
              <a:buNone/>
              <a:defRPr sz="500"/>
            </a:lvl5pPr>
            <a:lvl6pPr marL="1285875" indent="0">
              <a:buNone/>
              <a:defRPr sz="500"/>
            </a:lvl6pPr>
            <a:lvl7pPr marL="1543050" indent="0">
              <a:buNone/>
              <a:defRPr sz="500"/>
            </a:lvl7pPr>
            <a:lvl8pPr marL="1800225" indent="0">
              <a:buNone/>
              <a:defRPr sz="500"/>
            </a:lvl8pPr>
            <a:lvl9pPr marL="2057400" indent="0">
              <a:buNone/>
              <a:defRPr sz="500"/>
            </a:lvl9pPr>
          </a:lstStyle>
          <a:p>
            <a:pPr lvl="0"/>
            <a:r>
              <a:rPr lang="es-ES" dirty="0" smtClean="0"/>
              <a:t>Fuente y tamaño: letra Calibri (Cuerpo), 6 a 8 puntos, interlineado sencillo, justificado. </a:t>
            </a:r>
          </a:p>
          <a:p>
            <a:pPr lvl="0"/>
            <a:endParaRPr lang="es-ES" dirty="0" smtClean="0"/>
          </a:p>
          <a:p>
            <a:pPr lvl="0"/>
            <a:r>
              <a:rPr lang="es-ES" dirty="0" smtClean="0"/>
              <a:t>En la descripción del tema use mayúscula para siglas y acrónimos: (INPEC, USPEC, DAFP, DNP)</a:t>
            </a:r>
          </a:p>
          <a:p>
            <a:pPr lvl="0"/>
            <a:endParaRPr lang="es-ES" dirty="0" smtClean="0"/>
          </a:p>
          <a:p>
            <a:pPr lvl="0"/>
            <a:r>
              <a:rPr lang="es-ES" dirty="0" smtClean="0"/>
              <a:t>Se usará mayúsculas iniciales para nombres propios: Director General, Instituto Nacional Penitenciario y Carcelario. </a:t>
            </a:r>
          </a:p>
          <a:p>
            <a:pPr lvl="0"/>
            <a:endParaRPr lang="es-ES" dirty="0" smtClean="0"/>
          </a:p>
          <a:p>
            <a:pPr lvl="0"/>
            <a:r>
              <a:rPr lang="es-ES" dirty="0" smtClean="0"/>
              <a:t>Se escribirá con minúscula los días de la semana y los meses. </a:t>
            </a:r>
          </a:p>
          <a:p>
            <a:pPr lvl="0"/>
            <a:endParaRPr lang="es-ES" dirty="0" smtClean="0"/>
          </a:p>
          <a:p>
            <a:pPr lvl="0"/>
            <a:r>
              <a:rPr lang="es-ES" dirty="0" smtClean="0"/>
              <a:t>Uso del punto y de la coma: utilizar punto (.) para cifras exactas y utilizar coma (,) para cifras decimales. </a:t>
            </a:r>
          </a:p>
          <a:p>
            <a:pPr lvl="0"/>
            <a:endParaRPr lang="es-ES" dirty="0" smtClean="0"/>
          </a:p>
          <a:p>
            <a:pPr lvl="0"/>
            <a:r>
              <a:rPr lang="es-ES" dirty="0" smtClean="0"/>
              <a:t>Se utilizará números para indexar los temas, después del tercer decimal se usará n literales en minúscula, así: </a:t>
            </a:r>
          </a:p>
          <a:p>
            <a:pPr lvl="0"/>
            <a:endParaRPr lang="es-ES" dirty="0" smtClean="0"/>
          </a:p>
          <a:p>
            <a:pPr lvl="0"/>
            <a:r>
              <a:rPr lang="es-ES" dirty="0" smtClean="0"/>
              <a:t>1. La ortografía española</a:t>
            </a:r>
          </a:p>
          <a:p>
            <a:pPr lvl="0"/>
            <a:endParaRPr lang="es-ES" dirty="0" smtClean="0"/>
          </a:p>
          <a:p>
            <a:pPr lvl="0"/>
            <a:r>
              <a:rPr lang="es-ES" dirty="0" smtClean="0"/>
              <a:t>1.1 Fundamentos de la ortografía</a:t>
            </a:r>
          </a:p>
          <a:p>
            <a:pPr lvl="0"/>
            <a:endParaRPr lang="es-ES" dirty="0" smtClean="0"/>
          </a:p>
          <a:p>
            <a:pPr lvl="0"/>
            <a:r>
              <a:rPr lang="es-ES" dirty="0" smtClean="0"/>
              <a:t>1.2 Abecedario del español</a:t>
            </a:r>
          </a:p>
          <a:p>
            <a:pPr lvl="0"/>
            <a:endParaRPr lang="es-ES" dirty="0" smtClean="0"/>
          </a:p>
          <a:p>
            <a:pPr lvl="0"/>
            <a:r>
              <a:rPr lang="es-ES" dirty="0" smtClean="0"/>
              <a:t>1.2.1 Fonemas representativos</a:t>
            </a:r>
          </a:p>
          <a:p>
            <a:pPr lvl="0"/>
            <a:endParaRPr lang="es-ES" dirty="0" smtClean="0"/>
          </a:p>
          <a:p>
            <a:pPr lvl="0"/>
            <a:r>
              <a:rPr lang="es-ES" dirty="0" smtClean="0"/>
              <a:t>a. </a:t>
            </a:r>
            <a:r>
              <a:rPr lang="es-ES" dirty="0" err="1" smtClean="0"/>
              <a:t>xxxxxxx</a:t>
            </a:r>
            <a:endParaRPr lang="es-ES" dirty="0" smtClean="0"/>
          </a:p>
          <a:p>
            <a:pPr lvl="0"/>
            <a:r>
              <a:rPr lang="es-ES" dirty="0" smtClean="0"/>
              <a:t>b. </a:t>
            </a:r>
            <a:r>
              <a:rPr lang="es-ES" dirty="0" err="1" smtClean="0"/>
              <a:t>xxxxxxxx</a:t>
            </a:r>
            <a:endParaRPr lang="es-ES" dirty="0" smtClean="0"/>
          </a:p>
          <a:p>
            <a:pPr lvl="0"/>
            <a:endParaRPr lang="es-ES" dirty="0" smtClean="0"/>
          </a:p>
        </p:txBody>
      </p:sp>
      <p:sp>
        <p:nvSpPr>
          <p:cNvPr id="33" name="3 Marcador de texto"/>
          <p:cNvSpPr>
            <a:spLocks noGrp="1"/>
          </p:cNvSpPr>
          <p:nvPr>
            <p:ph type="body" sz="half" idx="11" hasCustomPrompt="1"/>
          </p:nvPr>
        </p:nvSpPr>
        <p:spPr>
          <a:xfrm>
            <a:off x="2971539" y="3268434"/>
            <a:ext cx="2327830" cy="1440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00" b="1" baseline="0">
                <a:latin typeface="+mn-lt"/>
              </a:defRPr>
            </a:lvl1pPr>
            <a:lvl2pPr marL="257175" indent="0">
              <a:buNone/>
              <a:defRPr sz="700"/>
            </a:lvl2pPr>
            <a:lvl3pPr marL="514350" indent="0">
              <a:buNone/>
              <a:defRPr sz="600"/>
            </a:lvl3pPr>
            <a:lvl4pPr marL="771525" indent="0">
              <a:buNone/>
              <a:defRPr sz="500"/>
            </a:lvl4pPr>
            <a:lvl5pPr marL="1028700" indent="0">
              <a:buNone/>
              <a:defRPr sz="500"/>
            </a:lvl5pPr>
            <a:lvl6pPr marL="1285875" indent="0">
              <a:buNone/>
              <a:defRPr sz="500"/>
            </a:lvl6pPr>
            <a:lvl7pPr marL="1543050" indent="0">
              <a:buNone/>
              <a:defRPr sz="500"/>
            </a:lvl7pPr>
            <a:lvl8pPr marL="1800225" indent="0">
              <a:buNone/>
              <a:defRPr sz="500"/>
            </a:lvl8pPr>
            <a:lvl9pPr marL="2057400" indent="0">
              <a:buNone/>
              <a:defRPr sz="500"/>
            </a:lvl9pPr>
          </a:lstStyle>
          <a:p>
            <a:pPr lvl="0"/>
            <a:r>
              <a:rPr lang="es-ES" dirty="0" smtClean="0"/>
              <a:t>Fuente de la foto: </a:t>
            </a:r>
            <a:r>
              <a:rPr lang="es-ES" dirty="0" err="1" smtClean="0"/>
              <a:t>xxxxxxxxxxxxxxxxxxxxxxxxx</a:t>
            </a:r>
            <a:r>
              <a:rPr lang="es-ES" dirty="0" smtClean="0"/>
              <a:t> (Calibri cuerpo 6)</a:t>
            </a:r>
          </a:p>
        </p:txBody>
      </p:sp>
      <p:sp>
        <p:nvSpPr>
          <p:cNvPr id="27" name="26 Rectángulo"/>
          <p:cNvSpPr/>
          <p:nvPr userDrawn="1"/>
        </p:nvSpPr>
        <p:spPr>
          <a:xfrm>
            <a:off x="28268" y="3426430"/>
            <a:ext cx="4544277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28" name="27 Rectángulo"/>
          <p:cNvSpPr/>
          <p:nvPr userDrawn="1"/>
        </p:nvSpPr>
        <p:spPr>
          <a:xfrm>
            <a:off x="4594847" y="3426430"/>
            <a:ext cx="86732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32" name="31 Rectángulo"/>
          <p:cNvSpPr/>
          <p:nvPr userDrawn="1"/>
        </p:nvSpPr>
        <p:spPr>
          <a:xfrm>
            <a:off x="4705963" y="3426430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34" name="33 Rectángulo"/>
          <p:cNvSpPr/>
          <p:nvPr userDrawn="1"/>
        </p:nvSpPr>
        <p:spPr>
          <a:xfrm>
            <a:off x="4782631" y="3426112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35" name="34 Rectángulo"/>
          <p:cNvSpPr/>
          <p:nvPr userDrawn="1"/>
        </p:nvSpPr>
        <p:spPr>
          <a:xfrm>
            <a:off x="4854518" y="3426111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36" name="35 Rectángulo"/>
          <p:cNvSpPr/>
          <p:nvPr userDrawn="1"/>
        </p:nvSpPr>
        <p:spPr>
          <a:xfrm>
            <a:off x="4929927" y="3426110"/>
            <a:ext cx="433524" cy="14494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37" name="3 Marcador de texto"/>
          <p:cNvSpPr>
            <a:spLocks noGrp="1"/>
          </p:cNvSpPr>
          <p:nvPr>
            <p:ph type="body" sz="half" idx="13" hasCustomPrompt="1"/>
          </p:nvPr>
        </p:nvSpPr>
        <p:spPr>
          <a:xfrm>
            <a:off x="4929927" y="3426110"/>
            <a:ext cx="433524" cy="1443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6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defRPr>
            </a:lvl1pPr>
            <a:lvl2pPr marL="257175" indent="0">
              <a:buNone/>
              <a:defRPr sz="700"/>
            </a:lvl2pPr>
            <a:lvl3pPr marL="514350" indent="0">
              <a:buNone/>
              <a:defRPr sz="600"/>
            </a:lvl3pPr>
            <a:lvl4pPr marL="771525" indent="0">
              <a:buNone/>
              <a:defRPr sz="500"/>
            </a:lvl4pPr>
            <a:lvl5pPr marL="1028700" indent="0">
              <a:buNone/>
              <a:defRPr sz="500"/>
            </a:lvl5pPr>
            <a:lvl6pPr marL="1285875" indent="0">
              <a:buNone/>
              <a:defRPr sz="500"/>
            </a:lvl6pPr>
            <a:lvl7pPr marL="1543050" indent="0">
              <a:buNone/>
              <a:defRPr sz="500"/>
            </a:lvl7pPr>
            <a:lvl8pPr marL="1800225" indent="0">
              <a:buNone/>
              <a:defRPr sz="500"/>
            </a:lvl8pPr>
            <a:lvl9pPr marL="2057400" indent="0">
              <a:buNone/>
              <a:defRPr sz="500"/>
            </a:lvl9pPr>
          </a:lstStyle>
          <a:p>
            <a:pPr lvl="0"/>
            <a:r>
              <a:rPr lang="es-ES" dirty="0" smtClean="0"/>
              <a:t>5</a:t>
            </a:r>
          </a:p>
        </p:txBody>
      </p:sp>
      <p:pic>
        <p:nvPicPr>
          <p:cNvPr id="21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6"/>
          <a:stretch/>
        </p:blipFill>
        <p:spPr bwMode="auto">
          <a:xfrm>
            <a:off x="4694087" y="72033"/>
            <a:ext cx="561989" cy="258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5" r="34739"/>
          <a:stretch/>
        </p:blipFill>
        <p:spPr bwMode="auto">
          <a:xfrm>
            <a:off x="3511475" y="154941"/>
            <a:ext cx="554856" cy="155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C:\Users\EJVELASCOA\Pictures\OTROS\Logo INPEC (AzulTransp)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497" y="137691"/>
            <a:ext cx="497716" cy="160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6 Marcador de texto"/>
          <p:cNvSpPr>
            <a:spLocks noGrp="1"/>
          </p:cNvSpPr>
          <p:nvPr>
            <p:ph type="body" sz="quarter" idx="19" hasCustomPrompt="1"/>
          </p:nvPr>
        </p:nvSpPr>
        <p:spPr>
          <a:xfrm>
            <a:off x="94083" y="3433752"/>
            <a:ext cx="4473914" cy="12380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r">
              <a:buNone/>
              <a:defRPr sz="600" b="1" baseline="0">
                <a:solidFill>
                  <a:schemeClr val="bg1"/>
                </a:solidFill>
                <a:effectLst/>
                <a:latin typeface="Constantia" pitchFamily="18" charset="0"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 smtClean="0"/>
              <a:t>Título </a:t>
            </a:r>
            <a:r>
              <a:rPr lang="es-ES" dirty="0"/>
              <a:t>de presentación / Oficina Asesora de Planeación</a:t>
            </a:r>
          </a:p>
        </p:txBody>
      </p:sp>
    </p:spTree>
    <p:extLst>
      <p:ext uri="{BB962C8B-B14F-4D97-AF65-F5344CB8AC3E}">
        <p14:creationId xmlns:p14="http://schemas.microsoft.com/office/powerpoint/2010/main" val="297908979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INUACIÓN DEL TEM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 userDrawn="1"/>
        </p:nvSpPr>
        <p:spPr>
          <a:xfrm>
            <a:off x="65301" y="45428"/>
            <a:ext cx="5256584" cy="34929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36" name="35 Rectángulo"/>
          <p:cNvSpPr/>
          <p:nvPr userDrawn="1"/>
        </p:nvSpPr>
        <p:spPr>
          <a:xfrm>
            <a:off x="390507" y="43914"/>
            <a:ext cx="4931378" cy="338219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23000"/>
                </a:schemeClr>
              </a:gs>
              <a:gs pos="50000">
                <a:schemeClr val="accent1">
                  <a:tint val="44500"/>
                  <a:satMod val="160000"/>
                  <a:alpha val="26000"/>
                </a:schemeClr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3" name="4 Marcador de texto"/>
          <p:cNvSpPr>
            <a:spLocks noGrp="1"/>
          </p:cNvSpPr>
          <p:nvPr>
            <p:ph type="body" sz="quarter" idx="15"/>
          </p:nvPr>
        </p:nvSpPr>
        <p:spPr>
          <a:xfrm>
            <a:off x="900137" y="800317"/>
            <a:ext cx="1739615" cy="112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latin typeface="Constantia" pitchFamily="18" charset="0"/>
              </a:defRPr>
            </a:lvl1pPr>
            <a:lvl2pPr>
              <a:defRPr sz="800">
                <a:latin typeface="Constantia" pitchFamily="18" charset="0"/>
              </a:defRPr>
            </a:lvl2pPr>
            <a:lvl3pPr>
              <a:defRPr sz="800">
                <a:latin typeface="Constantia" pitchFamily="18" charset="0"/>
              </a:defRPr>
            </a:lvl3pPr>
            <a:lvl4pPr>
              <a:defRPr sz="800">
                <a:latin typeface="Constantia" pitchFamily="18" charset="0"/>
              </a:defRPr>
            </a:lvl4pPr>
            <a:lvl5pPr>
              <a:defRPr sz="800">
                <a:latin typeface="Constantia" pitchFamily="18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4 Marcador de texto"/>
          <p:cNvSpPr>
            <a:spLocks noGrp="1"/>
          </p:cNvSpPr>
          <p:nvPr>
            <p:ph type="body" sz="quarter" idx="16"/>
          </p:nvPr>
        </p:nvSpPr>
        <p:spPr>
          <a:xfrm>
            <a:off x="900137" y="2112781"/>
            <a:ext cx="1739615" cy="112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latin typeface="Constantia" pitchFamily="18" charset="0"/>
              </a:defRPr>
            </a:lvl1pPr>
            <a:lvl2pPr>
              <a:defRPr sz="800">
                <a:latin typeface="Constantia" pitchFamily="18" charset="0"/>
              </a:defRPr>
            </a:lvl2pPr>
            <a:lvl3pPr>
              <a:defRPr sz="800">
                <a:latin typeface="Constantia" pitchFamily="18" charset="0"/>
              </a:defRPr>
            </a:lvl3pPr>
            <a:lvl4pPr>
              <a:defRPr sz="800">
                <a:latin typeface="Constantia" pitchFamily="18" charset="0"/>
              </a:defRPr>
            </a:lvl4pPr>
            <a:lvl5pPr>
              <a:defRPr sz="800">
                <a:latin typeface="Constantia" pitchFamily="18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7"/>
          </p:nvPr>
        </p:nvSpPr>
        <p:spPr>
          <a:xfrm>
            <a:off x="2916361" y="792113"/>
            <a:ext cx="1739615" cy="112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latin typeface="Constantia" pitchFamily="18" charset="0"/>
              </a:defRPr>
            </a:lvl1pPr>
            <a:lvl2pPr>
              <a:defRPr sz="800">
                <a:latin typeface="Constantia" pitchFamily="18" charset="0"/>
              </a:defRPr>
            </a:lvl2pPr>
            <a:lvl3pPr>
              <a:defRPr sz="800">
                <a:latin typeface="Constantia" pitchFamily="18" charset="0"/>
              </a:defRPr>
            </a:lvl3pPr>
            <a:lvl4pPr>
              <a:defRPr sz="800">
                <a:latin typeface="Constantia" pitchFamily="18" charset="0"/>
              </a:defRPr>
            </a:lvl4pPr>
            <a:lvl5pPr>
              <a:defRPr sz="800">
                <a:latin typeface="Constantia" pitchFamily="18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4 Marcador de texto"/>
          <p:cNvSpPr>
            <a:spLocks noGrp="1"/>
          </p:cNvSpPr>
          <p:nvPr>
            <p:ph type="body" sz="quarter" idx="18"/>
          </p:nvPr>
        </p:nvSpPr>
        <p:spPr>
          <a:xfrm>
            <a:off x="2916361" y="2104577"/>
            <a:ext cx="1739615" cy="112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latin typeface="Constantia" pitchFamily="18" charset="0"/>
              </a:defRPr>
            </a:lvl1pPr>
            <a:lvl2pPr>
              <a:defRPr sz="800">
                <a:latin typeface="Constantia" pitchFamily="18" charset="0"/>
              </a:defRPr>
            </a:lvl2pPr>
            <a:lvl3pPr>
              <a:defRPr sz="800">
                <a:latin typeface="Constantia" pitchFamily="18" charset="0"/>
              </a:defRPr>
            </a:lvl3pPr>
            <a:lvl4pPr>
              <a:defRPr sz="800">
                <a:latin typeface="Constantia" pitchFamily="18" charset="0"/>
              </a:defRPr>
            </a:lvl4pPr>
            <a:lvl5pPr>
              <a:defRPr sz="800">
                <a:latin typeface="Constantia" pitchFamily="18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6 Rectángulo"/>
          <p:cNvSpPr/>
          <p:nvPr userDrawn="1"/>
        </p:nvSpPr>
        <p:spPr>
          <a:xfrm>
            <a:off x="66508" y="53052"/>
            <a:ext cx="323999" cy="3373058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pic>
        <p:nvPicPr>
          <p:cNvPr id="8" name="7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52824" y="365552"/>
            <a:ext cx="736905" cy="237600"/>
          </a:xfrm>
          <a:prstGeom prst="rect">
            <a:avLst/>
          </a:prstGeom>
        </p:spPr>
      </p:pic>
      <p:sp>
        <p:nvSpPr>
          <p:cNvPr id="9" name="8 Rectángulo"/>
          <p:cNvSpPr/>
          <p:nvPr userDrawn="1"/>
        </p:nvSpPr>
        <p:spPr>
          <a:xfrm>
            <a:off x="28268" y="3426430"/>
            <a:ext cx="4544277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10" name="9 Rectángulo"/>
          <p:cNvSpPr/>
          <p:nvPr userDrawn="1"/>
        </p:nvSpPr>
        <p:spPr>
          <a:xfrm>
            <a:off x="4594847" y="3426430"/>
            <a:ext cx="86732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11" name="10 Rectángulo"/>
          <p:cNvSpPr/>
          <p:nvPr userDrawn="1"/>
        </p:nvSpPr>
        <p:spPr>
          <a:xfrm>
            <a:off x="4705963" y="3426430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12" name="11 Rectángulo"/>
          <p:cNvSpPr/>
          <p:nvPr userDrawn="1"/>
        </p:nvSpPr>
        <p:spPr>
          <a:xfrm>
            <a:off x="4782631" y="3426112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>
          <a:xfrm>
            <a:off x="4854518" y="3426111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14" name="13 Rectángulo"/>
          <p:cNvSpPr/>
          <p:nvPr userDrawn="1"/>
        </p:nvSpPr>
        <p:spPr>
          <a:xfrm>
            <a:off x="4929927" y="3426110"/>
            <a:ext cx="433524" cy="14494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15" name="3 Marcador de texto"/>
          <p:cNvSpPr>
            <a:spLocks noGrp="1"/>
          </p:cNvSpPr>
          <p:nvPr>
            <p:ph type="body" sz="half" idx="13" hasCustomPrompt="1"/>
          </p:nvPr>
        </p:nvSpPr>
        <p:spPr>
          <a:xfrm>
            <a:off x="4929927" y="3434736"/>
            <a:ext cx="433524" cy="1443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6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defRPr>
            </a:lvl1pPr>
            <a:lvl2pPr marL="257175" indent="0">
              <a:buNone/>
              <a:defRPr sz="700"/>
            </a:lvl2pPr>
            <a:lvl3pPr marL="514350" indent="0">
              <a:buNone/>
              <a:defRPr sz="600"/>
            </a:lvl3pPr>
            <a:lvl4pPr marL="771525" indent="0">
              <a:buNone/>
              <a:defRPr sz="500"/>
            </a:lvl4pPr>
            <a:lvl5pPr marL="1028700" indent="0">
              <a:buNone/>
              <a:defRPr sz="500"/>
            </a:lvl5pPr>
            <a:lvl6pPr marL="1285875" indent="0">
              <a:buNone/>
              <a:defRPr sz="500"/>
            </a:lvl6pPr>
            <a:lvl7pPr marL="1543050" indent="0">
              <a:buNone/>
              <a:defRPr sz="500"/>
            </a:lvl7pPr>
            <a:lvl8pPr marL="1800225" indent="0">
              <a:buNone/>
              <a:defRPr sz="500"/>
            </a:lvl8pPr>
            <a:lvl9pPr marL="2057400" indent="0">
              <a:buNone/>
              <a:defRPr sz="500"/>
            </a:lvl9pPr>
          </a:lstStyle>
          <a:p>
            <a:pPr lvl="0"/>
            <a:r>
              <a:rPr lang="es-ES" dirty="0"/>
              <a:t>6</a:t>
            </a:r>
          </a:p>
        </p:txBody>
      </p:sp>
      <p:sp>
        <p:nvSpPr>
          <p:cNvPr id="16" name="6 Marcador de texto"/>
          <p:cNvSpPr>
            <a:spLocks noGrp="1"/>
          </p:cNvSpPr>
          <p:nvPr>
            <p:ph type="body" sz="quarter" idx="19" hasCustomPrompt="1"/>
          </p:nvPr>
        </p:nvSpPr>
        <p:spPr>
          <a:xfrm>
            <a:off x="94083" y="3433752"/>
            <a:ext cx="4473914" cy="12380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r">
              <a:buNone/>
              <a:defRPr sz="600" b="1" baseline="0">
                <a:solidFill>
                  <a:schemeClr val="bg1"/>
                </a:solidFill>
                <a:effectLst/>
                <a:latin typeface="Constantia" pitchFamily="18" charset="0"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 smtClean="0"/>
              <a:t>Título </a:t>
            </a:r>
            <a:r>
              <a:rPr lang="es-ES" dirty="0"/>
              <a:t>de presentación / Oficina Asesora de Planeación</a:t>
            </a:r>
          </a:p>
        </p:txBody>
      </p:sp>
      <p:pic>
        <p:nvPicPr>
          <p:cNvPr id="20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6"/>
          <a:stretch/>
        </p:blipFill>
        <p:spPr bwMode="auto">
          <a:xfrm>
            <a:off x="4694087" y="72033"/>
            <a:ext cx="561989" cy="258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5" r="34739"/>
          <a:stretch/>
        </p:blipFill>
        <p:spPr bwMode="auto">
          <a:xfrm>
            <a:off x="3511475" y="154941"/>
            <a:ext cx="554856" cy="155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EJVELASCOA\Pictures\OTROS\Logo INPEC (AzulTransp)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497" y="137691"/>
            <a:ext cx="497716" cy="160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52616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5402263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 userDrawn="1"/>
        </p:nvSpPr>
        <p:spPr>
          <a:xfrm>
            <a:off x="65301" y="45428"/>
            <a:ext cx="5256584" cy="34929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>
          <a:xfrm>
            <a:off x="65301" y="43914"/>
            <a:ext cx="5256584" cy="338219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23000"/>
                </a:schemeClr>
              </a:gs>
              <a:gs pos="50000">
                <a:schemeClr val="accent1">
                  <a:tint val="44500"/>
                  <a:satMod val="160000"/>
                  <a:alpha val="26000"/>
                </a:schemeClr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pic>
        <p:nvPicPr>
          <p:cNvPr id="12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6"/>
          <a:stretch/>
        </p:blipFill>
        <p:spPr bwMode="auto">
          <a:xfrm>
            <a:off x="4694087" y="72033"/>
            <a:ext cx="561989" cy="258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5" r="34739"/>
          <a:stretch/>
        </p:blipFill>
        <p:spPr bwMode="auto">
          <a:xfrm>
            <a:off x="3511475" y="154941"/>
            <a:ext cx="554856" cy="155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EJVELASCOA\Pictures\OTROS\Logo INPEC (AzulTransp)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497" y="137691"/>
            <a:ext cx="497716" cy="160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Rectángulo"/>
          <p:cNvSpPr/>
          <p:nvPr userDrawn="1"/>
        </p:nvSpPr>
        <p:spPr>
          <a:xfrm>
            <a:off x="28268" y="3426430"/>
            <a:ext cx="4544277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18" name="17 Rectángulo"/>
          <p:cNvSpPr/>
          <p:nvPr userDrawn="1"/>
        </p:nvSpPr>
        <p:spPr>
          <a:xfrm>
            <a:off x="4594847" y="3426430"/>
            <a:ext cx="86732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19" name="18 Rectángulo"/>
          <p:cNvSpPr/>
          <p:nvPr userDrawn="1"/>
        </p:nvSpPr>
        <p:spPr>
          <a:xfrm>
            <a:off x="4705963" y="3426430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20" name="19 Rectángulo"/>
          <p:cNvSpPr/>
          <p:nvPr userDrawn="1"/>
        </p:nvSpPr>
        <p:spPr>
          <a:xfrm>
            <a:off x="4782631" y="3426112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21" name="20 Rectángulo"/>
          <p:cNvSpPr/>
          <p:nvPr userDrawn="1"/>
        </p:nvSpPr>
        <p:spPr>
          <a:xfrm>
            <a:off x="4854518" y="3426111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22" name="21 Rectángulo"/>
          <p:cNvSpPr/>
          <p:nvPr userDrawn="1"/>
        </p:nvSpPr>
        <p:spPr>
          <a:xfrm>
            <a:off x="4929927" y="3426110"/>
            <a:ext cx="433524" cy="14494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23" name="3 Marcador de texto"/>
          <p:cNvSpPr>
            <a:spLocks noGrp="1"/>
          </p:cNvSpPr>
          <p:nvPr>
            <p:ph type="body" sz="half" idx="13" hasCustomPrompt="1"/>
          </p:nvPr>
        </p:nvSpPr>
        <p:spPr>
          <a:xfrm>
            <a:off x="4929927" y="3434736"/>
            <a:ext cx="433524" cy="1443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6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defRPr>
            </a:lvl1pPr>
            <a:lvl2pPr marL="257175" indent="0">
              <a:buNone/>
              <a:defRPr sz="700"/>
            </a:lvl2pPr>
            <a:lvl3pPr marL="514350" indent="0">
              <a:buNone/>
              <a:defRPr sz="600"/>
            </a:lvl3pPr>
            <a:lvl4pPr marL="771525" indent="0">
              <a:buNone/>
              <a:defRPr sz="500"/>
            </a:lvl4pPr>
            <a:lvl5pPr marL="1028700" indent="0">
              <a:buNone/>
              <a:defRPr sz="500"/>
            </a:lvl5pPr>
            <a:lvl6pPr marL="1285875" indent="0">
              <a:buNone/>
              <a:defRPr sz="500"/>
            </a:lvl6pPr>
            <a:lvl7pPr marL="1543050" indent="0">
              <a:buNone/>
              <a:defRPr sz="500"/>
            </a:lvl7pPr>
            <a:lvl8pPr marL="1800225" indent="0">
              <a:buNone/>
              <a:defRPr sz="500"/>
            </a:lvl8pPr>
            <a:lvl9pPr marL="2057400" indent="0">
              <a:buNone/>
              <a:defRPr sz="500"/>
            </a:lvl9pPr>
          </a:lstStyle>
          <a:p>
            <a:pPr lvl="0"/>
            <a:r>
              <a:rPr lang="es-ES" dirty="0"/>
              <a:t>6</a:t>
            </a:r>
          </a:p>
        </p:txBody>
      </p:sp>
      <p:sp>
        <p:nvSpPr>
          <p:cNvPr id="24" name="6 Marcador de texto"/>
          <p:cNvSpPr>
            <a:spLocks noGrp="1"/>
          </p:cNvSpPr>
          <p:nvPr>
            <p:ph type="body" sz="quarter" idx="19" hasCustomPrompt="1"/>
          </p:nvPr>
        </p:nvSpPr>
        <p:spPr>
          <a:xfrm>
            <a:off x="94083" y="3433752"/>
            <a:ext cx="4473914" cy="12380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r">
              <a:buNone/>
              <a:defRPr sz="600" b="1" baseline="0">
                <a:solidFill>
                  <a:schemeClr val="bg1"/>
                </a:solidFill>
                <a:effectLst/>
                <a:latin typeface="Constantia" pitchFamily="18" charset="0"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 smtClean="0"/>
              <a:t>Título </a:t>
            </a:r>
            <a:r>
              <a:rPr lang="es-ES" dirty="0"/>
              <a:t>de presentación / Oficina Asesora de Planeación</a:t>
            </a:r>
          </a:p>
        </p:txBody>
      </p:sp>
    </p:spTree>
    <p:extLst>
      <p:ext uri="{BB962C8B-B14F-4D97-AF65-F5344CB8AC3E}">
        <p14:creationId xmlns:p14="http://schemas.microsoft.com/office/powerpoint/2010/main" val="1429942572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5402263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 userDrawn="1"/>
        </p:nvSpPr>
        <p:spPr>
          <a:xfrm>
            <a:off x="65301" y="45428"/>
            <a:ext cx="5256584" cy="34929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 dirty="0">
              <a:solidFill>
                <a:prstClr val="black"/>
              </a:solidFill>
            </a:endParaRPr>
          </a:p>
        </p:txBody>
      </p:sp>
      <p:grpSp>
        <p:nvGrpSpPr>
          <p:cNvPr id="3" name="2 Grupo"/>
          <p:cNvGrpSpPr/>
          <p:nvPr userDrawn="1"/>
        </p:nvGrpSpPr>
        <p:grpSpPr>
          <a:xfrm rot="10800000">
            <a:off x="85683" y="2616166"/>
            <a:ext cx="1653694" cy="914402"/>
            <a:chOff x="3636441" y="116481"/>
            <a:chExt cx="1653694" cy="914402"/>
          </a:xfrm>
        </p:grpSpPr>
        <p:sp>
          <p:nvSpPr>
            <p:cNvPr id="4" name="3 Triángulo rectángulo"/>
            <p:cNvSpPr/>
            <p:nvPr userDrawn="1"/>
          </p:nvSpPr>
          <p:spPr>
            <a:xfrm rot="10800000">
              <a:off x="4375735" y="116483"/>
              <a:ext cx="914400" cy="914400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5" name="4 Triángulo rectángulo"/>
            <p:cNvSpPr/>
            <p:nvPr userDrawn="1"/>
          </p:nvSpPr>
          <p:spPr>
            <a:xfrm rot="10800000">
              <a:off x="3636441" y="116481"/>
              <a:ext cx="1653694" cy="603624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s-CO">
                <a:solidFill>
                  <a:prstClr val="white"/>
                </a:solidFill>
              </a:endParaRPr>
            </a:p>
          </p:txBody>
        </p:sp>
      </p:grpSp>
      <p:sp>
        <p:nvSpPr>
          <p:cNvPr id="6" name="5 Rectángulo"/>
          <p:cNvSpPr/>
          <p:nvPr userDrawn="1"/>
        </p:nvSpPr>
        <p:spPr>
          <a:xfrm>
            <a:off x="65301" y="1296169"/>
            <a:ext cx="527240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514350"/>
            <a:r>
              <a:rPr lang="es-ES" sz="4000" dirty="0">
                <a:ln w="18415" cmpd="sng">
                  <a:noFill/>
                  <a:prstDash val="solid"/>
                </a:ln>
                <a:solidFill>
                  <a:srgbClr val="00435A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Constantia" pitchFamily="18" charset="0"/>
              </a:rPr>
              <a:t>¡Gracias!</a:t>
            </a:r>
          </a:p>
        </p:txBody>
      </p:sp>
      <p:sp>
        <p:nvSpPr>
          <p:cNvPr id="7" name="6 Rectángulo"/>
          <p:cNvSpPr/>
          <p:nvPr userDrawn="1"/>
        </p:nvSpPr>
        <p:spPr>
          <a:xfrm>
            <a:off x="1855474" y="3189863"/>
            <a:ext cx="175637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514350"/>
            <a:r>
              <a:rPr lang="es-ES" sz="1600" dirty="0">
                <a:ln w="18415" cmpd="sng">
                  <a:noFill/>
                  <a:prstDash val="solid"/>
                </a:ln>
                <a:solidFill>
                  <a:srgbClr val="00435A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Constantia" pitchFamily="18" charset="0"/>
              </a:rPr>
              <a:t>www.inpec.gov.co</a:t>
            </a:r>
          </a:p>
        </p:txBody>
      </p:sp>
      <p:sp>
        <p:nvSpPr>
          <p:cNvPr id="8" name="3 Marcador de texto"/>
          <p:cNvSpPr>
            <a:spLocks noGrp="1"/>
          </p:cNvSpPr>
          <p:nvPr>
            <p:ph type="body" sz="half" idx="12" hasCustomPrompt="1"/>
          </p:nvPr>
        </p:nvSpPr>
        <p:spPr>
          <a:xfrm>
            <a:off x="65301" y="1851761"/>
            <a:ext cx="5256584" cy="28803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ctr">
              <a:buNone/>
              <a:defRPr sz="900" b="1" baseline="0">
                <a:solidFill>
                  <a:schemeClr val="tx1"/>
                </a:solidFill>
                <a:effectLst/>
                <a:latin typeface="Constantia" pitchFamily="18" charset="0"/>
              </a:defRPr>
            </a:lvl1pPr>
            <a:lvl2pPr marL="257175" indent="0">
              <a:buNone/>
              <a:defRPr sz="700"/>
            </a:lvl2pPr>
            <a:lvl3pPr marL="514350" indent="0">
              <a:buNone/>
              <a:defRPr sz="600"/>
            </a:lvl3pPr>
            <a:lvl4pPr marL="771525" indent="0">
              <a:buNone/>
              <a:defRPr sz="500"/>
            </a:lvl4pPr>
            <a:lvl5pPr marL="1028700" indent="0">
              <a:buNone/>
              <a:defRPr sz="500"/>
            </a:lvl5pPr>
            <a:lvl6pPr marL="1285875" indent="0">
              <a:buNone/>
              <a:defRPr sz="500"/>
            </a:lvl6pPr>
            <a:lvl7pPr marL="1543050" indent="0">
              <a:buNone/>
              <a:defRPr sz="500"/>
            </a:lvl7pPr>
            <a:lvl8pPr marL="1800225" indent="0">
              <a:buNone/>
              <a:defRPr sz="500"/>
            </a:lvl8pPr>
            <a:lvl9pPr marL="2057400" indent="0">
              <a:buNone/>
              <a:defRPr sz="500"/>
            </a:lvl9pPr>
          </a:lstStyle>
          <a:p>
            <a:pPr lvl="0"/>
            <a:r>
              <a:rPr lang="es-ES" dirty="0" err="1"/>
              <a:t>xxxxxxxxx</a:t>
            </a:r>
            <a:r>
              <a:rPr lang="es-ES" dirty="0"/>
              <a:t> @inpec.gov.co</a:t>
            </a:r>
          </a:p>
        </p:txBody>
      </p:sp>
      <p:grpSp>
        <p:nvGrpSpPr>
          <p:cNvPr id="9" name="8 Grupo"/>
          <p:cNvGrpSpPr/>
          <p:nvPr userDrawn="1"/>
        </p:nvGrpSpPr>
        <p:grpSpPr>
          <a:xfrm>
            <a:off x="3676196" y="52873"/>
            <a:ext cx="1653694" cy="914402"/>
            <a:chOff x="3636441" y="116481"/>
            <a:chExt cx="1653694" cy="914402"/>
          </a:xfrm>
        </p:grpSpPr>
        <p:sp>
          <p:nvSpPr>
            <p:cNvPr id="10" name="9 Triángulo rectángulo"/>
            <p:cNvSpPr/>
            <p:nvPr userDrawn="1"/>
          </p:nvSpPr>
          <p:spPr>
            <a:xfrm rot="10800000">
              <a:off x="4375735" y="116483"/>
              <a:ext cx="914400" cy="914400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11" name="10 Triángulo rectángulo"/>
            <p:cNvSpPr/>
            <p:nvPr userDrawn="1"/>
          </p:nvSpPr>
          <p:spPr>
            <a:xfrm rot="10800000">
              <a:off x="3636441" y="116481"/>
              <a:ext cx="1653694" cy="603624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s-CO">
                <a:solidFill>
                  <a:prstClr val="white"/>
                </a:solidFill>
              </a:endParaRPr>
            </a:p>
          </p:txBody>
        </p:sp>
      </p:grpSp>
      <p:pic>
        <p:nvPicPr>
          <p:cNvPr id="12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6"/>
          <a:stretch/>
        </p:blipFill>
        <p:spPr bwMode="auto">
          <a:xfrm>
            <a:off x="4694087" y="72033"/>
            <a:ext cx="561989" cy="258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5" r="34739"/>
          <a:stretch/>
        </p:blipFill>
        <p:spPr bwMode="auto">
          <a:xfrm>
            <a:off x="3511475" y="154941"/>
            <a:ext cx="554856" cy="155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EJVELASCOA\Pictures\OTROS\Logo INPEC (AzulTransp)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497" y="137691"/>
            <a:ext cx="497716" cy="160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5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INUACIÓN DE T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65301" y="45428"/>
            <a:ext cx="5256584" cy="34929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5"/>
          </p:nvPr>
        </p:nvSpPr>
        <p:spPr>
          <a:xfrm>
            <a:off x="900137" y="800317"/>
            <a:ext cx="1739615" cy="112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latin typeface="Constantia" pitchFamily="18" charset="0"/>
              </a:defRPr>
            </a:lvl1pPr>
            <a:lvl2pPr>
              <a:defRPr sz="800">
                <a:latin typeface="Constantia" pitchFamily="18" charset="0"/>
              </a:defRPr>
            </a:lvl2pPr>
            <a:lvl3pPr>
              <a:defRPr sz="800">
                <a:latin typeface="Constantia" pitchFamily="18" charset="0"/>
              </a:defRPr>
            </a:lvl3pPr>
            <a:lvl4pPr>
              <a:defRPr sz="800">
                <a:latin typeface="Constantia" pitchFamily="18" charset="0"/>
              </a:defRPr>
            </a:lvl4pPr>
            <a:lvl5pPr>
              <a:defRPr sz="800">
                <a:latin typeface="Constantia" pitchFamily="18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3" name="4 Marcador de texto"/>
          <p:cNvSpPr>
            <a:spLocks noGrp="1"/>
          </p:cNvSpPr>
          <p:nvPr>
            <p:ph type="body" sz="quarter" idx="16"/>
          </p:nvPr>
        </p:nvSpPr>
        <p:spPr>
          <a:xfrm>
            <a:off x="900137" y="2112781"/>
            <a:ext cx="1739615" cy="112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latin typeface="Constantia" pitchFamily="18" charset="0"/>
              </a:defRPr>
            </a:lvl1pPr>
            <a:lvl2pPr>
              <a:defRPr sz="800">
                <a:latin typeface="Constantia" pitchFamily="18" charset="0"/>
              </a:defRPr>
            </a:lvl2pPr>
            <a:lvl3pPr>
              <a:defRPr sz="800">
                <a:latin typeface="Constantia" pitchFamily="18" charset="0"/>
              </a:defRPr>
            </a:lvl3pPr>
            <a:lvl4pPr>
              <a:defRPr sz="800">
                <a:latin typeface="Constantia" pitchFamily="18" charset="0"/>
              </a:defRPr>
            </a:lvl4pPr>
            <a:lvl5pPr>
              <a:defRPr sz="800">
                <a:latin typeface="Constantia" pitchFamily="18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4" name="4 Marcador de texto"/>
          <p:cNvSpPr>
            <a:spLocks noGrp="1"/>
          </p:cNvSpPr>
          <p:nvPr>
            <p:ph type="body" sz="quarter" idx="17"/>
          </p:nvPr>
        </p:nvSpPr>
        <p:spPr>
          <a:xfrm>
            <a:off x="2916361" y="792113"/>
            <a:ext cx="1739615" cy="112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latin typeface="Constantia" pitchFamily="18" charset="0"/>
              </a:defRPr>
            </a:lvl1pPr>
            <a:lvl2pPr>
              <a:defRPr sz="800">
                <a:latin typeface="Constantia" pitchFamily="18" charset="0"/>
              </a:defRPr>
            </a:lvl2pPr>
            <a:lvl3pPr>
              <a:defRPr sz="800">
                <a:latin typeface="Constantia" pitchFamily="18" charset="0"/>
              </a:defRPr>
            </a:lvl3pPr>
            <a:lvl4pPr>
              <a:defRPr sz="800">
                <a:latin typeface="Constantia" pitchFamily="18" charset="0"/>
              </a:defRPr>
            </a:lvl4pPr>
            <a:lvl5pPr>
              <a:defRPr sz="800">
                <a:latin typeface="Constantia" pitchFamily="18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5" name="4 Marcador de texto"/>
          <p:cNvSpPr>
            <a:spLocks noGrp="1"/>
          </p:cNvSpPr>
          <p:nvPr>
            <p:ph type="body" sz="quarter" idx="18"/>
          </p:nvPr>
        </p:nvSpPr>
        <p:spPr>
          <a:xfrm>
            <a:off x="2916361" y="2104577"/>
            <a:ext cx="1739615" cy="112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latin typeface="Constantia" pitchFamily="18" charset="0"/>
              </a:defRPr>
            </a:lvl1pPr>
            <a:lvl2pPr>
              <a:defRPr sz="800">
                <a:latin typeface="Constantia" pitchFamily="18" charset="0"/>
              </a:defRPr>
            </a:lvl2pPr>
            <a:lvl3pPr>
              <a:defRPr sz="800">
                <a:latin typeface="Constantia" pitchFamily="18" charset="0"/>
              </a:defRPr>
            </a:lvl3pPr>
            <a:lvl4pPr>
              <a:defRPr sz="800">
                <a:latin typeface="Constantia" pitchFamily="18" charset="0"/>
              </a:defRPr>
            </a:lvl4pPr>
            <a:lvl5pPr>
              <a:defRPr sz="800">
                <a:latin typeface="Constantia" pitchFamily="18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66508" y="53052"/>
            <a:ext cx="323999" cy="3373058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pic>
        <p:nvPicPr>
          <p:cNvPr id="17" name="1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52824" y="365552"/>
            <a:ext cx="736905" cy="237600"/>
          </a:xfrm>
          <a:prstGeom prst="rect">
            <a:avLst/>
          </a:prstGeom>
        </p:spPr>
      </p:pic>
      <p:sp>
        <p:nvSpPr>
          <p:cNvPr id="26" name="25 Rectángulo"/>
          <p:cNvSpPr/>
          <p:nvPr/>
        </p:nvSpPr>
        <p:spPr>
          <a:xfrm>
            <a:off x="28268" y="3426430"/>
            <a:ext cx="4544277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4594847" y="3426430"/>
            <a:ext cx="86732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4705963" y="3426430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4782631" y="3426112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4854518" y="3426111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4929927" y="3426110"/>
            <a:ext cx="433524" cy="14494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32" name="3 Marcador de texto"/>
          <p:cNvSpPr>
            <a:spLocks noGrp="1"/>
          </p:cNvSpPr>
          <p:nvPr>
            <p:ph type="body" sz="half" idx="13" hasCustomPrompt="1"/>
          </p:nvPr>
        </p:nvSpPr>
        <p:spPr>
          <a:xfrm>
            <a:off x="4929927" y="3434736"/>
            <a:ext cx="433524" cy="1443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6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defRPr>
            </a:lvl1pPr>
            <a:lvl2pPr marL="257175" indent="0">
              <a:buNone/>
              <a:defRPr sz="700"/>
            </a:lvl2pPr>
            <a:lvl3pPr marL="514350" indent="0">
              <a:buNone/>
              <a:defRPr sz="600"/>
            </a:lvl3pPr>
            <a:lvl4pPr marL="771525" indent="0">
              <a:buNone/>
              <a:defRPr sz="500"/>
            </a:lvl4pPr>
            <a:lvl5pPr marL="1028700" indent="0">
              <a:buNone/>
              <a:defRPr sz="500"/>
            </a:lvl5pPr>
            <a:lvl6pPr marL="1285875" indent="0">
              <a:buNone/>
              <a:defRPr sz="500"/>
            </a:lvl6pPr>
            <a:lvl7pPr marL="1543050" indent="0">
              <a:buNone/>
              <a:defRPr sz="500"/>
            </a:lvl7pPr>
            <a:lvl8pPr marL="1800225" indent="0">
              <a:buNone/>
              <a:defRPr sz="500"/>
            </a:lvl8pPr>
            <a:lvl9pPr marL="2057400" indent="0">
              <a:buNone/>
              <a:defRPr sz="500"/>
            </a:lvl9pPr>
          </a:lstStyle>
          <a:p>
            <a:pPr lvl="0"/>
            <a:r>
              <a:rPr lang="es-ES" dirty="0"/>
              <a:t>6</a:t>
            </a:r>
          </a:p>
        </p:txBody>
      </p:sp>
      <p:sp>
        <p:nvSpPr>
          <p:cNvPr id="34" name="6 Marcador de texto"/>
          <p:cNvSpPr>
            <a:spLocks noGrp="1"/>
          </p:cNvSpPr>
          <p:nvPr>
            <p:ph type="body" sz="quarter" idx="19" hasCustomPrompt="1"/>
          </p:nvPr>
        </p:nvSpPr>
        <p:spPr>
          <a:xfrm>
            <a:off x="94083" y="3433752"/>
            <a:ext cx="4473914" cy="12380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r">
              <a:buNone/>
              <a:defRPr sz="600" b="1" baseline="0">
                <a:solidFill>
                  <a:schemeClr val="bg1"/>
                </a:solidFill>
                <a:effectLst/>
                <a:latin typeface="Constantia" pitchFamily="18" charset="0"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/>
              <a:t>Título de presentación / Oficina Asesora de Planeación</a:t>
            </a:r>
          </a:p>
        </p:txBody>
      </p:sp>
      <p:grpSp>
        <p:nvGrpSpPr>
          <p:cNvPr id="23" name="22 Grupo"/>
          <p:cNvGrpSpPr/>
          <p:nvPr userDrawn="1"/>
        </p:nvGrpSpPr>
        <p:grpSpPr>
          <a:xfrm>
            <a:off x="3676196" y="52873"/>
            <a:ext cx="1653694" cy="914402"/>
            <a:chOff x="3636441" y="116481"/>
            <a:chExt cx="1653694" cy="914402"/>
          </a:xfrm>
        </p:grpSpPr>
        <p:sp>
          <p:nvSpPr>
            <p:cNvPr id="24" name="23 Triángulo rectángulo"/>
            <p:cNvSpPr/>
            <p:nvPr userDrawn="1"/>
          </p:nvSpPr>
          <p:spPr>
            <a:xfrm rot="10800000">
              <a:off x="4375735" y="116483"/>
              <a:ext cx="914400" cy="914400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25" name="24 Triángulo rectángulo"/>
            <p:cNvSpPr/>
            <p:nvPr userDrawn="1"/>
          </p:nvSpPr>
          <p:spPr>
            <a:xfrm rot="10800000">
              <a:off x="3636441" y="116481"/>
              <a:ext cx="1653694" cy="603624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s-CO">
                <a:solidFill>
                  <a:prstClr val="white"/>
                </a:solidFill>
              </a:endParaRPr>
            </a:p>
          </p:txBody>
        </p:sp>
      </p:grpSp>
      <p:pic>
        <p:nvPicPr>
          <p:cNvPr id="33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6"/>
          <a:stretch/>
        </p:blipFill>
        <p:spPr bwMode="auto">
          <a:xfrm>
            <a:off x="4694087" y="72033"/>
            <a:ext cx="561989" cy="258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5" r="34739"/>
          <a:stretch/>
        </p:blipFill>
        <p:spPr bwMode="auto">
          <a:xfrm>
            <a:off x="3511475" y="154941"/>
            <a:ext cx="554856" cy="155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EJVELASCOA\Pictures\OTROS\Logo INPEC (AzulTransp)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497" y="137691"/>
            <a:ext cx="497716" cy="160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901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14429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PRESENT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26 Rectángulo"/>
          <p:cNvSpPr/>
          <p:nvPr userDrawn="1"/>
        </p:nvSpPr>
        <p:spPr>
          <a:xfrm rot="10800000">
            <a:off x="65301" y="72033"/>
            <a:ext cx="5256584" cy="34600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4" name="Rectángulo 4"/>
          <p:cNvSpPr/>
          <p:nvPr userDrawn="1"/>
        </p:nvSpPr>
        <p:spPr>
          <a:xfrm>
            <a:off x="1544117" y="1552396"/>
            <a:ext cx="3765068" cy="91440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5" name="Diagrama de flujo: entrada manual 5"/>
          <p:cNvSpPr/>
          <p:nvPr userDrawn="1"/>
        </p:nvSpPr>
        <p:spPr>
          <a:xfrm rot="5400000">
            <a:off x="-717718" y="901537"/>
            <a:ext cx="3600453" cy="1797380"/>
          </a:xfrm>
          <a:prstGeom prst="flowChartManualInput">
            <a:avLst/>
          </a:prstGeom>
          <a:solidFill>
            <a:srgbClr val="FFE2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6" name="Imagen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30" y="-1299"/>
            <a:ext cx="1731414" cy="3603048"/>
          </a:xfrm>
          <a:prstGeom prst="rect">
            <a:avLst/>
          </a:prstGeom>
        </p:spPr>
      </p:pic>
      <p:pic>
        <p:nvPicPr>
          <p:cNvPr id="17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6"/>
          <a:stretch/>
        </p:blipFill>
        <p:spPr bwMode="auto">
          <a:xfrm>
            <a:off x="4694087" y="144041"/>
            <a:ext cx="561989" cy="258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5" r="34739"/>
          <a:stretch/>
        </p:blipFill>
        <p:spPr bwMode="auto">
          <a:xfrm>
            <a:off x="3511475" y="226949"/>
            <a:ext cx="554856" cy="155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C:\Users\EJVELASCOA\Pictures\OTROS\Logo INPEC (AzulTransp)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497" y="209699"/>
            <a:ext cx="497716" cy="160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Elipse 10"/>
          <p:cNvSpPr/>
          <p:nvPr userDrawn="1"/>
        </p:nvSpPr>
        <p:spPr>
          <a:xfrm>
            <a:off x="2387" y="1196401"/>
            <a:ext cx="1572440" cy="160690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3 Marcador de texto"/>
          <p:cNvSpPr txBox="1">
            <a:spLocks/>
          </p:cNvSpPr>
          <p:nvPr userDrawn="1"/>
        </p:nvSpPr>
        <p:spPr>
          <a:xfrm rot="5070758">
            <a:off x="-117676" y="1650592"/>
            <a:ext cx="3619540" cy="29909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514350" rtl="0" eaLnBrk="1" latinLnBrk="0" hangingPunct="1">
              <a:spcBef>
                <a:spcPct val="20000"/>
              </a:spcBef>
              <a:buFont typeface="Arial" pitchFamily="34" charset="0"/>
              <a:buNone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5" indent="0" algn="l" defTabSz="514350" rtl="0" eaLnBrk="1" latinLnBrk="0" hangingPunct="1">
              <a:spcBef>
                <a:spcPct val="20000"/>
              </a:spcBef>
              <a:buFont typeface="Arial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indent="0" algn="l" defTabSz="514350" rtl="0" eaLnBrk="1" latinLnBrk="0" hangingPunct="1">
              <a:spcBef>
                <a:spcPct val="20000"/>
              </a:spcBef>
              <a:buFont typeface="Arial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25" indent="0" algn="l" defTabSz="514350" rtl="0" eaLnBrk="1" latinLnBrk="0" hangingPunct="1">
              <a:spcBef>
                <a:spcPct val="20000"/>
              </a:spcBef>
              <a:buFont typeface="Arial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indent="0" algn="l" defTabSz="514350" rtl="0" eaLnBrk="1" latinLnBrk="0" hangingPunct="1">
              <a:spcBef>
                <a:spcPct val="20000"/>
              </a:spcBef>
              <a:buFont typeface="Arial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75" indent="0" algn="l" defTabSz="514350" rtl="0" eaLnBrk="1" latinLnBrk="0" hangingPunct="1">
              <a:spcBef>
                <a:spcPct val="20000"/>
              </a:spcBef>
              <a:buFont typeface="Arial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indent="0" algn="l" defTabSz="514350" rtl="0" eaLnBrk="1" latinLnBrk="0" hangingPunct="1">
              <a:spcBef>
                <a:spcPct val="20000"/>
              </a:spcBef>
              <a:buFont typeface="Arial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indent="0" algn="l" defTabSz="514350" rtl="0" eaLnBrk="1" latinLnBrk="0" hangingPunct="1">
              <a:spcBef>
                <a:spcPct val="20000"/>
              </a:spcBef>
              <a:buFont typeface="Arial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0" algn="l" defTabSz="514350" rtl="0" eaLnBrk="1" latinLnBrk="0" hangingPunct="1">
              <a:spcBef>
                <a:spcPct val="20000"/>
              </a:spcBef>
              <a:buFont typeface="Arial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050" b="1" i="1" dirty="0">
                <a:solidFill>
                  <a:srgbClr val="00435A"/>
                </a:solidFill>
                <a:latin typeface="Constantia" pitchFamily="18" charset="0"/>
              </a:rPr>
              <a:t>Todos unidos</a:t>
            </a:r>
            <a:r>
              <a:rPr lang="es-ES" sz="1050" b="1" i="1" baseline="0" dirty="0">
                <a:solidFill>
                  <a:srgbClr val="00435A"/>
                </a:solidFill>
                <a:latin typeface="Constantia" pitchFamily="18" charset="0"/>
              </a:rPr>
              <a:t> por los derechos humanos</a:t>
            </a:r>
            <a:endParaRPr lang="es-ES" sz="1050" b="1" i="1" dirty="0">
              <a:solidFill>
                <a:srgbClr val="00435A"/>
              </a:solidFill>
              <a:latin typeface="Constantia" pitchFamily="18" charset="0"/>
            </a:endParaRPr>
          </a:p>
        </p:txBody>
      </p:sp>
      <p:pic>
        <p:nvPicPr>
          <p:cNvPr id="22" name="Imagen 1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8" y="1296708"/>
            <a:ext cx="1395657" cy="139565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4" name="32 Grupo"/>
          <p:cNvGrpSpPr/>
          <p:nvPr userDrawn="1"/>
        </p:nvGrpSpPr>
        <p:grpSpPr>
          <a:xfrm rot="10800000" flipH="1">
            <a:off x="4020651" y="2603498"/>
            <a:ext cx="1278424" cy="914402"/>
            <a:chOff x="1386473" y="346285"/>
            <a:chExt cx="1653694" cy="914402"/>
          </a:xfrm>
        </p:grpSpPr>
        <p:sp>
          <p:nvSpPr>
            <p:cNvPr id="25" name="33 Triángulo rectángulo"/>
            <p:cNvSpPr/>
            <p:nvPr userDrawn="1"/>
          </p:nvSpPr>
          <p:spPr>
            <a:xfrm rot="10800000">
              <a:off x="2125767" y="346287"/>
              <a:ext cx="914400" cy="914400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6" name="34 Triángulo rectángulo"/>
            <p:cNvSpPr/>
            <p:nvPr userDrawn="1"/>
          </p:nvSpPr>
          <p:spPr>
            <a:xfrm rot="10800000">
              <a:off x="1386473" y="346285"/>
              <a:ext cx="1653694" cy="603624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</p:spTree>
    <p:extLst>
      <p:ext uri="{BB962C8B-B14F-4D97-AF65-F5344CB8AC3E}">
        <p14:creationId xmlns:p14="http://schemas.microsoft.com/office/powerpoint/2010/main" val="157438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0" grpId="0" animBg="1"/>
      <p:bldP spid="21" grpId="0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30 Rectángulo"/>
          <p:cNvSpPr/>
          <p:nvPr userDrawn="1"/>
        </p:nvSpPr>
        <p:spPr>
          <a:xfrm>
            <a:off x="46251" y="39078"/>
            <a:ext cx="5298150" cy="35253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22" name="Picture 2" descr="C:\Users\EJVELASCOA\Pictures\OTROS\DD 253.pn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565" y="601405"/>
            <a:ext cx="2451100" cy="2451100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 userDrawn="1"/>
        </p:nvSpPr>
        <p:spPr>
          <a:xfrm>
            <a:off x="1519091" y="1016949"/>
            <a:ext cx="1047951" cy="97882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3" name="122 Rectángulo"/>
          <p:cNvSpPr/>
          <p:nvPr userDrawn="1"/>
        </p:nvSpPr>
        <p:spPr>
          <a:xfrm>
            <a:off x="2591243" y="2023072"/>
            <a:ext cx="1023750" cy="9788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4" name="123 Rectángulo"/>
          <p:cNvSpPr/>
          <p:nvPr userDrawn="1"/>
        </p:nvSpPr>
        <p:spPr>
          <a:xfrm>
            <a:off x="2591243" y="1239836"/>
            <a:ext cx="757166" cy="74911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5" name="124 Rectángulo"/>
          <p:cNvSpPr/>
          <p:nvPr userDrawn="1"/>
        </p:nvSpPr>
        <p:spPr>
          <a:xfrm>
            <a:off x="1809876" y="2013382"/>
            <a:ext cx="757166" cy="74911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" name="115 Triángulo rectángulo"/>
          <p:cNvSpPr/>
          <p:nvPr userDrawn="1"/>
        </p:nvSpPr>
        <p:spPr>
          <a:xfrm rot="10800000">
            <a:off x="4409395" y="54773"/>
            <a:ext cx="914400" cy="914400"/>
          </a:xfrm>
          <a:prstGeom prst="rtTriangle">
            <a:avLst/>
          </a:prstGeom>
          <a:solidFill>
            <a:schemeClr val="accent5">
              <a:lumMod val="60000"/>
              <a:lumOff val="4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3" name="116 Triángulo rectángulo"/>
          <p:cNvSpPr/>
          <p:nvPr userDrawn="1"/>
        </p:nvSpPr>
        <p:spPr>
          <a:xfrm rot="10800000">
            <a:off x="3670101" y="54771"/>
            <a:ext cx="1653694" cy="603624"/>
          </a:xfrm>
          <a:prstGeom prst="rtTriangle">
            <a:avLst/>
          </a:prstGeom>
          <a:solidFill>
            <a:schemeClr val="accent5">
              <a:lumMod val="60000"/>
              <a:lumOff val="4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1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6"/>
          <a:stretch/>
        </p:blipFill>
        <p:spPr bwMode="auto">
          <a:xfrm>
            <a:off x="4694087" y="144041"/>
            <a:ext cx="561989" cy="25847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5" r="34739"/>
          <a:stretch/>
        </p:blipFill>
        <p:spPr bwMode="auto">
          <a:xfrm>
            <a:off x="3511475" y="226949"/>
            <a:ext cx="554856" cy="15554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" descr="C:\Users\EJVELASCOA\Pictures\OTROS\Logo INPEC (AzulTransp)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497" y="209699"/>
            <a:ext cx="497716" cy="16052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9" name="2 Grupo"/>
          <p:cNvGrpSpPr/>
          <p:nvPr userDrawn="1"/>
        </p:nvGrpSpPr>
        <p:grpSpPr>
          <a:xfrm>
            <a:off x="1084979" y="1233012"/>
            <a:ext cx="406816" cy="523220"/>
            <a:chOff x="1167641" y="1139339"/>
            <a:chExt cx="406816" cy="523220"/>
          </a:xfrm>
        </p:grpSpPr>
        <p:sp>
          <p:nvSpPr>
            <p:cNvPr id="71" name="72 Elipse"/>
            <p:cNvSpPr/>
            <p:nvPr userDrawn="1"/>
          </p:nvSpPr>
          <p:spPr>
            <a:xfrm>
              <a:off x="1167641" y="1224161"/>
              <a:ext cx="406816" cy="432048"/>
            </a:xfrm>
            <a:prstGeom prst="ellipse">
              <a:avLst/>
            </a:prstGeom>
            <a:solidFill>
              <a:srgbClr val="00435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54000" h="254000"/>
              <a:bevelB w="254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2" name="73 Rectángulo"/>
            <p:cNvSpPr/>
            <p:nvPr/>
          </p:nvSpPr>
          <p:spPr>
            <a:xfrm>
              <a:off x="1222611" y="1139339"/>
              <a:ext cx="29687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2800" b="0" cap="none" spc="0" dirty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onstantia" pitchFamily="18" charset="0"/>
                </a:rPr>
                <a:t>1</a:t>
              </a:r>
            </a:p>
          </p:txBody>
        </p:sp>
      </p:grpSp>
      <p:grpSp>
        <p:nvGrpSpPr>
          <p:cNvPr id="78" name="32 Grupo"/>
          <p:cNvGrpSpPr/>
          <p:nvPr userDrawn="1"/>
        </p:nvGrpSpPr>
        <p:grpSpPr>
          <a:xfrm rot="10800000">
            <a:off x="73611" y="2513120"/>
            <a:ext cx="1388366" cy="914402"/>
            <a:chOff x="1386473" y="346285"/>
            <a:chExt cx="1653694" cy="914402"/>
          </a:xfrm>
        </p:grpSpPr>
        <p:sp>
          <p:nvSpPr>
            <p:cNvPr id="80" name="33 Triángulo rectángulo"/>
            <p:cNvSpPr/>
            <p:nvPr userDrawn="1"/>
          </p:nvSpPr>
          <p:spPr>
            <a:xfrm rot="10800000">
              <a:off x="2125767" y="346287"/>
              <a:ext cx="914400" cy="914400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90" name="34 Triángulo rectángulo"/>
            <p:cNvSpPr/>
            <p:nvPr userDrawn="1"/>
          </p:nvSpPr>
          <p:spPr>
            <a:xfrm rot="10800000">
              <a:off x="1386473" y="346285"/>
              <a:ext cx="1653694" cy="603624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sp>
        <p:nvSpPr>
          <p:cNvPr id="91" name="66 Rectángulo"/>
          <p:cNvSpPr/>
          <p:nvPr userDrawn="1"/>
        </p:nvSpPr>
        <p:spPr>
          <a:xfrm>
            <a:off x="48741" y="259986"/>
            <a:ext cx="3227660" cy="19099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2" name="67 Rectángulo"/>
          <p:cNvSpPr/>
          <p:nvPr userDrawn="1"/>
        </p:nvSpPr>
        <p:spPr>
          <a:xfrm>
            <a:off x="91977" y="181523"/>
            <a:ext cx="3256432" cy="227485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4" name="93 Rectángulo"/>
          <p:cNvSpPr/>
          <p:nvPr userDrawn="1"/>
        </p:nvSpPr>
        <p:spPr>
          <a:xfrm>
            <a:off x="28268" y="3426430"/>
            <a:ext cx="4544277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5" name="94 Rectángulo"/>
          <p:cNvSpPr/>
          <p:nvPr userDrawn="1"/>
        </p:nvSpPr>
        <p:spPr>
          <a:xfrm>
            <a:off x="4594847" y="3426430"/>
            <a:ext cx="86732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6" name="95 Rectángulo"/>
          <p:cNvSpPr/>
          <p:nvPr userDrawn="1"/>
        </p:nvSpPr>
        <p:spPr>
          <a:xfrm>
            <a:off x="4705963" y="3426430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7" name="96 Rectángulo"/>
          <p:cNvSpPr/>
          <p:nvPr userDrawn="1"/>
        </p:nvSpPr>
        <p:spPr>
          <a:xfrm>
            <a:off x="4782631" y="3426112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8" name="97 Rectángulo"/>
          <p:cNvSpPr/>
          <p:nvPr userDrawn="1"/>
        </p:nvSpPr>
        <p:spPr>
          <a:xfrm>
            <a:off x="4854518" y="3426111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9" name="98 Rectángulo"/>
          <p:cNvSpPr/>
          <p:nvPr userDrawn="1"/>
        </p:nvSpPr>
        <p:spPr>
          <a:xfrm>
            <a:off x="4929927" y="3426110"/>
            <a:ext cx="433524" cy="14494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0" name="3 Marcador de texto"/>
          <p:cNvSpPr>
            <a:spLocks noGrp="1"/>
          </p:cNvSpPr>
          <p:nvPr userDrawn="1">
            <p:ph type="body" sz="half" idx="13" hasCustomPrompt="1"/>
          </p:nvPr>
        </p:nvSpPr>
        <p:spPr>
          <a:xfrm>
            <a:off x="4929927" y="3434736"/>
            <a:ext cx="433524" cy="1443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6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defRPr>
            </a:lvl1pPr>
            <a:lvl2pPr marL="257175" indent="0">
              <a:buNone/>
              <a:defRPr sz="700"/>
            </a:lvl2pPr>
            <a:lvl3pPr marL="514350" indent="0">
              <a:buNone/>
              <a:defRPr sz="600"/>
            </a:lvl3pPr>
            <a:lvl4pPr marL="771525" indent="0">
              <a:buNone/>
              <a:defRPr sz="500"/>
            </a:lvl4pPr>
            <a:lvl5pPr marL="1028700" indent="0">
              <a:buNone/>
              <a:defRPr sz="500"/>
            </a:lvl5pPr>
            <a:lvl6pPr marL="1285875" indent="0">
              <a:buNone/>
              <a:defRPr sz="500"/>
            </a:lvl6pPr>
            <a:lvl7pPr marL="1543050" indent="0">
              <a:buNone/>
              <a:defRPr sz="500"/>
            </a:lvl7pPr>
            <a:lvl8pPr marL="1800225" indent="0">
              <a:buNone/>
              <a:defRPr sz="500"/>
            </a:lvl8pPr>
            <a:lvl9pPr marL="2057400" indent="0">
              <a:buNone/>
              <a:defRPr sz="500"/>
            </a:lvl9pPr>
          </a:lstStyle>
          <a:p>
            <a:pPr lvl="0"/>
            <a:r>
              <a:rPr lang="es-ES" dirty="0"/>
              <a:t>6</a:t>
            </a:r>
          </a:p>
        </p:txBody>
      </p:sp>
      <p:sp>
        <p:nvSpPr>
          <p:cNvPr id="101" name="6 Marcador de texto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94083" y="3433752"/>
            <a:ext cx="4473914" cy="12380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r">
              <a:buNone/>
              <a:defRPr sz="600" b="1" baseline="0">
                <a:solidFill>
                  <a:schemeClr val="bg1"/>
                </a:solidFill>
                <a:effectLst/>
                <a:latin typeface="Constantia" pitchFamily="18" charset="0"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/>
              <a:t>Título de presentación / Oficina Asesora de Planeación</a:t>
            </a:r>
          </a:p>
        </p:txBody>
      </p:sp>
      <p:sp>
        <p:nvSpPr>
          <p:cNvPr id="102" name="101 CuadroTexto"/>
          <p:cNvSpPr txBox="1"/>
          <p:nvPr userDrawn="1"/>
        </p:nvSpPr>
        <p:spPr>
          <a:xfrm>
            <a:off x="180057" y="163141"/>
            <a:ext cx="8290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Contenido</a:t>
            </a:r>
            <a:endParaRPr lang="es-C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08" name="2 Marcador de posición de imagen"/>
          <p:cNvSpPr>
            <a:spLocks noGrp="1"/>
          </p:cNvSpPr>
          <p:nvPr>
            <p:ph type="pic" sz="quarter" idx="14"/>
          </p:nvPr>
        </p:nvSpPr>
        <p:spPr>
          <a:xfrm>
            <a:off x="1519092" y="1023773"/>
            <a:ext cx="1042984" cy="971099"/>
          </a:xfrm>
          <a:prstGeom prst="rect">
            <a:avLst/>
          </a:prstGeom>
          <a:ln w="28575">
            <a:solidFill>
              <a:schemeClr val="accent5"/>
            </a:solidFill>
          </a:ln>
        </p:spPr>
        <p:txBody>
          <a:bodyPr/>
          <a:lstStyle>
            <a:lvl1pPr>
              <a:defRPr sz="600">
                <a:latin typeface="Constantia" pitchFamily="18" charset="0"/>
              </a:defRPr>
            </a:lvl1pPr>
          </a:lstStyle>
          <a:p>
            <a:r>
              <a:rPr lang="es-ES"/>
              <a:t>Haga clic en el icono para agregar una imagen</a:t>
            </a:r>
            <a:endParaRPr lang="es-CO" dirty="0"/>
          </a:p>
        </p:txBody>
      </p:sp>
      <p:sp>
        <p:nvSpPr>
          <p:cNvPr id="110" name="2 Marcador de posición de imagen"/>
          <p:cNvSpPr>
            <a:spLocks noGrp="1"/>
          </p:cNvSpPr>
          <p:nvPr>
            <p:ph type="pic" sz="quarter" idx="20"/>
          </p:nvPr>
        </p:nvSpPr>
        <p:spPr>
          <a:xfrm>
            <a:off x="2604821" y="2022875"/>
            <a:ext cx="1018179" cy="979024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/>
          <a:lstStyle>
            <a:lvl1pPr>
              <a:defRPr sz="600">
                <a:latin typeface="Constantia" pitchFamily="18" charset="0"/>
              </a:defRPr>
            </a:lvl1pPr>
          </a:lstStyle>
          <a:p>
            <a:r>
              <a:rPr lang="es-ES" dirty="0"/>
              <a:t>Haga clic en el icono para agregar una imagen</a:t>
            </a:r>
            <a:endParaRPr lang="es-CO" dirty="0"/>
          </a:p>
        </p:txBody>
      </p:sp>
      <p:sp>
        <p:nvSpPr>
          <p:cNvPr id="112" name="2 Marcador de posición de imagen"/>
          <p:cNvSpPr>
            <a:spLocks noGrp="1"/>
          </p:cNvSpPr>
          <p:nvPr>
            <p:ph type="pic" sz="quarter" idx="21"/>
          </p:nvPr>
        </p:nvSpPr>
        <p:spPr>
          <a:xfrm>
            <a:off x="2599571" y="1239836"/>
            <a:ext cx="748837" cy="747827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/>
          <a:lstStyle>
            <a:lvl1pPr>
              <a:defRPr sz="600">
                <a:latin typeface="Constantia" pitchFamily="18" charset="0"/>
              </a:defRPr>
            </a:lvl1pPr>
          </a:lstStyle>
          <a:p>
            <a:r>
              <a:rPr lang="es-ES" dirty="0"/>
              <a:t>Haga clic en el icono para agregar una imagen</a:t>
            </a:r>
            <a:endParaRPr lang="es-CO" dirty="0"/>
          </a:p>
        </p:txBody>
      </p:sp>
      <p:sp>
        <p:nvSpPr>
          <p:cNvPr id="113" name="2 Marcador de posición de imagen"/>
          <p:cNvSpPr>
            <a:spLocks noGrp="1"/>
          </p:cNvSpPr>
          <p:nvPr>
            <p:ph type="pic" sz="quarter" idx="22"/>
          </p:nvPr>
        </p:nvSpPr>
        <p:spPr>
          <a:xfrm>
            <a:off x="1809876" y="2023628"/>
            <a:ext cx="759024" cy="725122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/>
          <a:lstStyle>
            <a:lvl1pPr>
              <a:defRPr sz="600">
                <a:latin typeface="Constantia" pitchFamily="18" charset="0"/>
              </a:defRPr>
            </a:lvl1pPr>
          </a:lstStyle>
          <a:p>
            <a:r>
              <a:rPr lang="es-ES" dirty="0"/>
              <a:t>Haga clic en el icono para agregar una imagen</a:t>
            </a:r>
            <a:endParaRPr lang="es-CO" dirty="0"/>
          </a:p>
        </p:txBody>
      </p:sp>
      <p:sp>
        <p:nvSpPr>
          <p:cNvPr id="121" name="9 Marcador de texto"/>
          <p:cNvSpPr>
            <a:spLocks noGrp="1"/>
          </p:cNvSpPr>
          <p:nvPr>
            <p:ph type="body" sz="quarter" idx="28" hasCustomPrompt="1"/>
          </p:nvPr>
        </p:nvSpPr>
        <p:spPr>
          <a:xfrm>
            <a:off x="154019" y="1259360"/>
            <a:ext cx="914556" cy="522653"/>
          </a:xfrm>
          <a:prstGeom prst="rect">
            <a:avLst/>
          </a:prstGeom>
        </p:spPr>
        <p:txBody>
          <a:bodyPr anchor="ctr"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 b="1" baseline="0">
                <a:solidFill>
                  <a:srgbClr val="00435A"/>
                </a:solidFill>
                <a:latin typeface="+mn-lt"/>
              </a:defRPr>
            </a:lvl1pPr>
            <a:lvl2pPr>
              <a:defRPr sz="700">
                <a:latin typeface="Constantia" pitchFamily="18" charset="0"/>
              </a:defRPr>
            </a:lvl2pPr>
            <a:lvl3pPr>
              <a:defRPr sz="700">
                <a:latin typeface="Constantia" pitchFamily="18" charset="0"/>
              </a:defRPr>
            </a:lvl3pPr>
            <a:lvl4pPr>
              <a:defRPr sz="700">
                <a:latin typeface="Constantia" pitchFamily="18" charset="0"/>
              </a:defRPr>
            </a:lvl4pPr>
            <a:lvl5pPr>
              <a:defRPr sz="700">
                <a:latin typeface="Constantia" pitchFamily="18" charset="0"/>
              </a:defRPr>
            </a:lvl5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dirty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67719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 userDrawn="1"/>
        </p:nvSpPr>
        <p:spPr>
          <a:xfrm>
            <a:off x="46251" y="45428"/>
            <a:ext cx="5298150" cy="35253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7" name="66 Rectángulo"/>
          <p:cNvSpPr/>
          <p:nvPr/>
        </p:nvSpPr>
        <p:spPr>
          <a:xfrm>
            <a:off x="48741" y="250970"/>
            <a:ext cx="3227660" cy="19099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8" name="67 Rectángulo"/>
          <p:cNvSpPr/>
          <p:nvPr/>
        </p:nvSpPr>
        <p:spPr>
          <a:xfrm>
            <a:off x="91977" y="172507"/>
            <a:ext cx="3256432" cy="227485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19 Rectángulo"/>
          <p:cNvSpPr/>
          <p:nvPr userDrawn="1"/>
        </p:nvSpPr>
        <p:spPr>
          <a:xfrm>
            <a:off x="46251" y="45428"/>
            <a:ext cx="5298150" cy="35253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s-CO"/>
          </a:p>
        </p:txBody>
      </p:sp>
      <p:sp>
        <p:nvSpPr>
          <p:cNvPr id="46" name="45 Rectángulo"/>
          <p:cNvSpPr/>
          <p:nvPr userDrawn="1"/>
        </p:nvSpPr>
        <p:spPr>
          <a:xfrm>
            <a:off x="48742" y="250970"/>
            <a:ext cx="3227660" cy="19099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s-CO"/>
          </a:p>
        </p:txBody>
      </p:sp>
      <p:sp>
        <p:nvSpPr>
          <p:cNvPr id="48" name="47 Rectángulo"/>
          <p:cNvSpPr/>
          <p:nvPr userDrawn="1"/>
        </p:nvSpPr>
        <p:spPr>
          <a:xfrm>
            <a:off x="91977" y="172510"/>
            <a:ext cx="3256432" cy="227485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s-CO"/>
          </a:p>
        </p:txBody>
      </p:sp>
      <p:grpSp>
        <p:nvGrpSpPr>
          <p:cNvPr id="47" name="46 Grupo"/>
          <p:cNvGrpSpPr/>
          <p:nvPr userDrawn="1"/>
        </p:nvGrpSpPr>
        <p:grpSpPr>
          <a:xfrm>
            <a:off x="3676196" y="52873"/>
            <a:ext cx="1653694" cy="914402"/>
            <a:chOff x="3636441" y="116481"/>
            <a:chExt cx="1653694" cy="914402"/>
          </a:xfrm>
        </p:grpSpPr>
        <p:sp>
          <p:nvSpPr>
            <p:cNvPr id="57" name="56 Triángulo rectángulo"/>
            <p:cNvSpPr/>
            <p:nvPr userDrawn="1"/>
          </p:nvSpPr>
          <p:spPr>
            <a:xfrm rot="10800000">
              <a:off x="4375735" y="116483"/>
              <a:ext cx="914400" cy="914400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59" name="58 Triángulo rectángulo"/>
            <p:cNvSpPr/>
            <p:nvPr userDrawn="1"/>
          </p:nvSpPr>
          <p:spPr>
            <a:xfrm rot="10800000">
              <a:off x="3636441" y="116481"/>
              <a:ext cx="1653694" cy="603624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pic>
        <p:nvPicPr>
          <p:cNvPr id="61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6"/>
          <a:stretch/>
        </p:blipFill>
        <p:spPr bwMode="auto">
          <a:xfrm>
            <a:off x="4694087" y="72033"/>
            <a:ext cx="561989" cy="258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5" r="34739"/>
          <a:stretch/>
        </p:blipFill>
        <p:spPr bwMode="auto">
          <a:xfrm>
            <a:off x="3511475" y="154941"/>
            <a:ext cx="554856" cy="155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5" descr="C:\Users\EJVELASCOA\Pictures\OTROS\Logo INPEC (AzulTransp)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497" y="137691"/>
            <a:ext cx="497716" cy="160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68 CuadroTexto"/>
          <p:cNvSpPr txBox="1"/>
          <p:nvPr userDrawn="1"/>
        </p:nvSpPr>
        <p:spPr>
          <a:xfrm>
            <a:off x="180057" y="163141"/>
            <a:ext cx="8290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Contenido</a:t>
            </a:r>
            <a:endParaRPr lang="es-C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grpSp>
        <p:nvGrpSpPr>
          <p:cNvPr id="77" name="32 Grupo"/>
          <p:cNvGrpSpPr/>
          <p:nvPr userDrawn="1"/>
        </p:nvGrpSpPr>
        <p:grpSpPr>
          <a:xfrm rot="10800000">
            <a:off x="73611" y="2513120"/>
            <a:ext cx="1388366" cy="914402"/>
            <a:chOff x="1386473" y="346285"/>
            <a:chExt cx="1653694" cy="914402"/>
          </a:xfrm>
        </p:grpSpPr>
        <p:sp>
          <p:nvSpPr>
            <p:cNvPr id="78" name="33 Triángulo rectángulo"/>
            <p:cNvSpPr/>
            <p:nvPr userDrawn="1"/>
          </p:nvSpPr>
          <p:spPr>
            <a:xfrm rot="10800000">
              <a:off x="2125767" y="346287"/>
              <a:ext cx="914400" cy="914400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9" name="34 Triángulo rectángulo"/>
            <p:cNvSpPr/>
            <p:nvPr userDrawn="1"/>
          </p:nvSpPr>
          <p:spPr>
            <a:xfrm rot="10800000">
              <a:off x="1386473" y="346285"/>
              <a:ext cx="1653694" cy="603624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sp>
        <p:nvSpPr>
          <p:cNvPr id="81" name="80 Rectángulo"/>
          <p:cNvSpPr/>
          <p:nvPr userDrawn="1"/>
        </p:nvSpPr>
        <p:spPr>
          <a:xfrm>
            <a:off x="28268" y="3426430"/>
            <a:ext cx="4544277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2" name="81 Rectángulo"/>
          <p:cNvSpPr/>
          <p:nvPr userDrawn="1"/>
        </p:nvSpPr>
        <p:spPr>
          <a:xfrm>
            <a:off x="4594847" y="3426430"/>
            <a:ext cx="86732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3" name="82 Rectángulo"/>
          <p:cNvSpPr/>
          <p:nvPr userDrawn="1"/>
        </p:nvSpPr>
        <p:spPr>
          <a:xfrm>
            <a:off x="4705963" y="3426430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4" name="83 Rectángulo"/>
          <p:cNvSpPr/>
          <p:nvPr userDrawn="1"/>
        </p:nvSpPr>
        <p:spPr>
          <a:xfrm>
            <a:off x="4782631" y="3426112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5" name="84 Rectángulo"/>
          <p:cNvSpPr/>
          <p:nvPr userDrawn="1"/>
        </p:nvSpPr>
        <p:spPr>
          <a:xfrm>
            <a:off x="4854518" y="3426111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6" name="85 Rectángulo"/>
          <p:cNvSpPr/>
          <p:nvPr userDrawn="1"/>
        </p:nvSpPr>
        <p:spPr>
          <a:xfrm>
            <a:off x="4929927" y="3426110"/>
            <a:ext cx="433524" cy="14494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7" name="3 Marcador de texto"/>
          <p:cNvSpPr>
            <a:spLocks noGrp="1"/>
          </p:cNvSpPr>
          <p:nvPr>
            <p:ph type="body" sz="half" idx="13" hasCustomPrompt="1"/>
          </p:nvPr>
        </p:nvSpPr>
        <p:spPr>
          <a:xfrm>
            <a:off x="4929927" y="3434736"/>
            <a:ext cx="433524" cy="1443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6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defRPr>
            </a:lvl1pPr>
            <a:lvl2pPr marL="257175" indent="0">
              <a:buNone/>
              <a:defRPr sz="700"/>
            </a:lvl2pPr>
            <a:lvl3pPr marL="514350" indent="0">
              <a:buNone/>
              <a:defRPr sz="600"/>
            </a:lvl3pPr>
            <a:lvl4pPr marL="771525" indent="0">
              <a:buNone/>
              <a:defRPr sz="500"/>
            </a:lvl4pPr>
            <a:lvl5pPr marL="1028700" indent="0">
              <a:buNone/>
              <a:defRPr sz="500"/>
            </a:lvl5pPr>
            <a:lvl6pPr marL="1285875" indent="0">
              <a:buNone/>
              <a:defRPr sz="500"/>
            </a:lvl6pPr>
            <a:lvl7pPr marL="1543050" indent="0">
              <a:buNone/>
              <a:defRPr sz="500"/>
            </a:lvl7pPr>
            <a:lvl8pPr marL="1800225" indent="0">
              <a:buNone/>
              <a:defRPr sz="500"/>
            </a:lvl8pPr>
            <a:lvl9pPr marL="2057400" indent="0">
              <a:buNone/>
              <a:defRPr sz="500"/>
            </a:lvl9pPr>
          </a:lstStyle>
          <a:p>
            <a:pPr lvl="0"/>
            <a:r>
              <a:rPr lang="es-ES" dirty="0"/>
              <a:t>6</a:t>
            </a:r>
          </a:p>
        </p:txBody>
      </p:sp>
      <p:sp>
        <p:nvSpPr>
          <p:cNvPr id="88" name="6 Marcador de texto"/>
          <p:cNvSpPr>
            <a:spLocks noGrp="1"/>
          </p:cNvSpPr>
          <p:nvPr>
            <p:ph type="body" sz="quarter" idx="19" hasCustomPrompt="1"/>
          </p:nvPr>
        </p:nvSpPr>
        <p:spPr>
          <a:xfrm>
            <a:off x="94083" y="3433752"/>
            <a:ext cx="4473914" cy="12380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r">
              <a:buNone/>
              <a:defRPr sz="600" b="1" baseline="0">
                <a:solidFill>
                  <a:schemeClr val="bg1"/>
                </a:solidFill>
                <a:effectLst/>
                <a:latin typeface="Constantia" pitchFamily="18" charset="0"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/>
              <a:t>Título de presentación / Oficina Asesora de Planeación</a:t>
            </a:r>
          </a:p>
        </p:txBody>
      </p:sp>
      <p:grpSp>
        <p:nvGrpSpPr>
          <p:cNvPr id="49" name="82 Grupo"/>
          <p:cNvGrpSpPr/>
          <p:nvPr userDrawn="1"/>
        </p:nvGrpSpPr>
        <p:grpSpPr>
          <a:xfrm>
            <a:off x="1366305" y="2113962"/>
            <a:ext cx="406816" cy="523220"/>
            <a:chOff x="1167641" y="1147585"/>
            <a:chExt cx="406816" cy="523220"/>
          </a:xfrm>
        </p:grpSpPr>
        <p:sp>
          <p:nvSpPr>
            <p:cNvPr id="50" name="83 Elipse"/>
            <p:cNvSpPr/>
            <p:nvPr userDrawn="1"/>
          </p:nvSpPr>
          <p:spPr>
            <a:xfrm>
              <a:off x="1167641" y="1224161"/>
              <a:ext cx="406816" cy="432048"/>
            </a:xfrm>
            <a:prstGeom prst="ellipse">
              <a:avLst/>
            </a:prstGeom>
            <a:solidFill>
              <a:srgbClr val="00435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54000" h="254000"/>
              <a:bevelB w="254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51" name="84 Rectángulo"/>
            <p:cNvSpPr/>
            <p:nvPr userDrawn="1"/>
          </p:nvSpPr>
          <p:spPr>
            <a:xfrm>
              <a:off x="1197229" y="1147585"/>
              <a:ext cx="359394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2800" b="0" cap="none" spc="0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onstantia" pitchFamily="18" charset="0"/>
                </a:rPr>
                <a:t>2</a:t>
              </a:r>
              <a:endParaRPr lang="es-ES" sz="2800" b="0" cap="none" spc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endParaRPr>
            </a:p>
          </p:txBody>
        </p:sp>
      </p:grpSp>
      <p:sp>
        <p:nvSpPr>
          <p:cNvPr id="52" name="9 Marcador de texto"/>
          <p:cNvSpPr>
            <a:spLocks noGrp="1"/>
          </p:cNvSpPr>
          <p:nvPr>
            <p:ph type="body" sz="quarter" idx="27" hasCustomPrompt="1"/>
          </p:nvPr>
        </p:nvSpPr>
        <p:spPr>
          <a:xfrm>
            <a:off x="109475" y="2187218"/>
            <a:ext cx="1244068" cy="522653"/>
          </a:xfrm>
          <a:prstGeom prst="rect">
            <a:avLst/>
          </a:prstGeom>
        </p:spPr>
        <p:txBody>
          <a:bodyPr anchor="ctr"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 b="1" baseline="0">
                <a:solidFill>
                  <a:srgbClr val="00435A"/>
                </a:solidFill>
                <a:latin typeface="+mn-lt"/>
              </a:defRPr>
            </a:lvl1pPr>
            <a:lvl2pPr>
              <a:defRPr sz="700">
                <a:latin typeface="Constantia" pitchFamily="18" charset="0"/>
              </a:defRPr>
            </a:lvl2pPr>
            <a:lvl3pPr>
              <a:defRPr sz="700">
                <a:latin typeface="Constantia" pitchFamily="18" charset="0"/>
              </a:defRPr>
            </a:lvl3pPr>
            <a:lvl4pPr>
              <a:defRPr sz="700">
                <a:latin typeface="Constantia" pitchFamily="18" charset="0"/>
              </a:defRPr>
            </a:lvl4pPr>
            <a:lvl5pPr>
              <a:defRPr sz="700">
                <a:latin typeface="Constantia" pitchFamily="18" charset="0"/>
              </a:defRPr>
            </a:lvl5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3" name="52 Rectángulo"/>
          <p:cNvSpPr/>
          <p:nvPr userDrawn="1"/>
        </p:nvSpPr>
        <p:spPr>
          <a:xfrm>
            <a:off x="1519091" y="1016949"/>
            <a:ext cx="1047951" cy="97882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4" name="53 Rectángulo"/>
          <p:cNvSpPr/>
          <p:nvPr userDrawn="1"/>
        </p:nvSpPr>
        <p:spPr>
          <a:xfrm>
            <a:off x="2591243" y="2023072"/>
            <a:ext cx="1023750" cy="9788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5" name="54 Rectángulo"/>
          <p:cNvSpPr/>
          <p:nvPr userDrawn="1"/>
        </p:nvSpPr>
        <p:spPr>
          <a:xfrm>
            <a:off x="2591243" y="1239836"/>
            <a:ext cx="757166" cy="74911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6" name="55 Rectángulo"/>
          <p:cNvSpPr/>
          <p:nvPr userDrawn="1"/>
        </p:nvSpPr>
        <p:spPr>
          <a:xfrm>
            <a:off x="1809876" y="2013382"/>
            <a:ext cx="757166" cy="74911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8" name="2 Marcador de posición de imagen"/>
          <p:cNvSpPr>
            <a:spLocks noGrp="1"/>
          </p:cNvSpPr>
          <p:nvPr>
            <p:ph type="pic" sz="quarter" idx="14"/>
          </p:nvPr>
        </p:nvSpPr>
        <p:spPr>
          <a:xfrm>
            <a:off x="1519092" y="1023773"/>
            <a:ext cx="1042984" cy="971099"/>
          </a:xfrm>
          <a:prstGeom prst="rect">
            <a:avLst/>
          </a:prstGeom>
          <a:ln w="28575">
            <a:solidFill>
              <a:schemeClr val="accent5"/>
            </a:solidFill>
          </a:ln>
        </p:spPr>
        <p:txBody>
          <a:bodyPr/>
          <a:lstStyle>
            <a:lvl1pPr>
              <a:defRPr sz="600">
                <a:latin typeface="Constantia" pitchFamily="18" charset="0"/>
              </a:defRPr>
            </a:lvl1pPr>
          </a:lstStyle>
          <a:p>
            <a:r>
              <a:rPr lang="es-ES"/>
              <a:t>Haga clic en el icono para agregar una imagen</a:t>
            </a:r>
            <a:endParaRPr lang="es-CO" dirty="0"/>
          </a:p>
        </p:txBody>
      </p:sp>
      <p:sp>
        <p:nvSpPr>
          <p:cNvPr id="60" name="2 Marcador de posición de imagen"/>
          <p:cNvSpPr>
            <a:spLocks noGrp="1"/>
          </p:cNvSpPr>
          <p:nvPr>
            <p:ph type="pic" sz="quarter" idx="20"/>
          </p:nvPr>
        </p:nvSpPr>
        <p:spPr>
          <a:xfrm>
            <a:off x="2604821" y="2022875"/>
            <a:ext cx="1018179" cy="979024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/>
          <a:lstStyle>
            <a:lvl1pPr>
              <a:defRPr sz="600">
                <a:latin typeface="Constantia" pitchFamily="18" charset="0"/>
              </a:defRPr>
            </a:lvl1pPr>
          </a:lstStyle>
          <a:p>
            <a:r>
              <a:rPr lang="es-ES" dirty="0"/>
              <a:t>Haga clic en el icono para agregar una imagen</a:t>
            </a:r>
            <a:endParaRPr lang="es-CO" dirty="0"/>
          </a:p>
        </p:txBody>
      </p:sp>
      <p:sp>
        <p:nvSpPr>
          <p:cNvPr id="63" name="2 Marcador de posición de imagen"/>
          <p:cNvSpPr>
            <a:spLocks noGrp="1"/>
          </p:cNvSpPr>
          <p:nvPr>
            <p:ph type="pic" sz="quarter" idx="21"/>
          </p:nvPr>
        </p:nvSpPr>
        <p:spPr>
          <a:xfrm>
            <a:off x="2599571" y="1239836"/>
            <a:ext cx="748837" cy="747827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/>
          <a:lstStyle>
            <a:lvl1pPr>
              <a:defRPr sz="600">
                <a:latin typeface="Constantia" pitchFamily="18" charset="0"/>
              </a:defRPr>
            </a:lvl1pPr>
          </a:lstStyle>
          <a:p>
            <a:r>
              <a:rPr lang="es-ES" dirty="0"/>
              <a:t>Haga clic en el icono para agregar una imagen</a:t>
            </a:r>
            <a:endParaRPr lang="es-CO" dirty="0"/>
          </a:p>
        </p:txBody>
      </p:sp>
      <p:sp>
        <p:nvSpPr>
          <p:cNvPr id="64" name="2 Marcador de posición de imagen"/>
          <p:cNvSpPr>
            <a:spLocks noGrp="1"/>
          </p:cNvSpPr>
          <p:nvPr>
            <p:ph type="pic" sz="quarter" idx="22"/>
          </p:nvPr>
        </p:nvSpPr>
        <p:spPr>
          <a:xfrm>
            <a:off x="1809876" y="2023628"/>
            <a:ext cx="759024" cy="725122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/>
          <a:lstStyle>
            <a:lvl1pPr>
              <a:defRPr sz="600">
                <a:latin typeface="Constantia" pitchFamily="18" charset="0"/>
              </a:defRPr>
            </a:lvl1pPr>
          </a:lstStyle>
          <a:p>
            <a:r>
              <a:rPr lang="es-ES" dirty="0"/>
              <a:t>Haga clic en el icono para agregar una imagen</a:t>
            </a:r>
            <a:endParaRPr lang="es-CO" dirty="0"/>
          </a:p>
        </p:txBody>
      </p:sp>
      <p:grpSp>
        <p:nvGrpSpPr>
          <p:cNvPr id="65" name="2 Grupo"/>
          <p:cNvGrpSpPr/>
          <p:nvPr userDrawn="1"/>
        </p:nvGrpSpPr>
        <p:grpSpPr>
          <a:xfrm>
            <a:off x="1084979" y="1233012"/>
            <a:ext cx="406816" cy="523220"/>
            <a:chOff x="1167641" y="1139339"/>
            <a:chExt cx="406816" cy="523220"/>
          </a:xfrm>
        </p:grpSpPr>
        <p:sp>
          <p:nvSpPr>
            <p:cNvPr id="70" name="72 Elipse"/>
            <p:cNvSpPr/>
            <p:nvPr userDrawn="1"/>
          </p:nvSpPr>
          <p:spPr>
            <a:xfrm>
              <a:off x="1167641" y="1224161"/>
              <a:ext cx="406816" cy="432048"/>
            </a:xfrm>
            <a:prstGeom prst="ellipse">
              <a:avLst/>
            </a:prstGeom>
            <a:solidFill>
              <a:srgbClr val="00435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54000" h="254000"/>
              <a:bevelB w="254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1" name="73 Rectángulo"/>
            <p:cNvSpPr/>
            <p:nvPr/>
          </p:nvSpPr>
          <p:spPr>
            <a:xfrm>
              <a:off x="1222611" y="1139339"/>
              <a:ext cx="29687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2800" b="0" cap="none" spc="0" dirty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onstantia" pitchFamily="18" charset="0"/>
                </a:rPr>
                <a:t>1</a:t>
              </a:r>
            </a:p>
          </p:txBody>
        </p:sp>
      </p:grpSp>
      <p:sp>
        <p:nvSpPr>
          <p:cNvPr id="72" name="9 Marcador de texto"/>
          <p:cNvSpPr>
            <a:spLocks noGrp="1"/>
          </p:cNvSpPr>
          <p:nvPr>
            <p:ph type="body" sz="quarter" idx="28" hasCustomPrompt="1"/>
          </p:nvPr>
        </p:nvSpPr>
        <p:spPr>
          <a:xfrm>
            <a:off x="154019" y="1259360"/>
            <a:ext cx="914556" cy="522653"/>
          </a:xfrm>
          <a:prstGeom prst="rect">
            <a:avLst/>
          </a:prstGeom>
        </p:spPr>
        <p:txBody>
          <a:bodyPr anchor="ctr"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 b="1" baseline="0">
                <a:solidFill>
                  <a:srgbClr val="00435A"/>
                </a:solidFill>
                <a:latin typeface="+mn-lt"/>
              </a:defRPr>
            </a:lvl1pPr>
            <a:lvl2pPr>
              <a:defRPr sz="700">
                <a:latin typeface="Constantia" pitchFamily="18" charset="0"/>
              </a:defRPr>
            </a:lvl2pPr>
            <a:lvl3pPr>
              <a:defRPr sz="700">
                <a:latin typeface="Constantia" pitchFamily="18" charset="0"/>
              </a:defRPr>
            </a:lvl3pPr>
            <a:lvl4pPr>
              <a:defRPr sz="700">
                <a:latin typeface="Constantia" pitchFamily="18" charset="0"/>
              </a:defRPr>
            </a:lvl4pPr>
            <a:lvl5pPr>
              <a:defRPr sz="700">
                <a:latin typeface="Constantia" pitchFamily="18" charset="0"/>
              </a:defRPr>
            </a:lvl5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dirty="0" smtClean="0"/>
              <a:t>HAGA CLIC PARA MODIFICAR EL ESTILO DE TEXTO DEL PATRÓN</a:t>
            </a:r>
          </a:p>
        </p:txBody>
      </p:sp>
      <p:grpSp>
        <p:nvGrpSpPr>
          <p:cNvPr id="91" name="82 Grupo"/>
          <p:cNvGrpSpPr/>
          <p:nvPr userDrawn="1"/>
        </p:nvGrpSpPr>
        <p:grpSpPr>
          <a:xfrm>
            <a:off x="3649147" y="2200866"/>
            <a:ext cx="406816" cy="535920"/>
            <a:chOff x="1167641" y="1120289"/>
            <a:chExt cx="406816" cy="535920"/>
          </a:xfrm>
        </p:grpSpPr>
        <p:sp>
          <p:nvSpPr>
            <p:cNvPr id="92" name="83 Elipse"/>
            <p:cNvSpPr/>
            <p:nvPr userDrawn="1"/>
          </p:nvSpPr>
          <p:spPr>
            <a:xfrm>
              <a:off x="1167641" y="1224161"/>
              <a:ext cx="406816" cy="432048"/>
            </a:xfrm>
            <a:prstGeom prst="ellipse">
              <a:avLst/>
            </a:prstGeom>
            <a:solidFill>
              <a:srgbClr val="00435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54000" h="254000"/>
              <a:bevelB w="254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93" name="84 Rectángulo"/>
            <p:cNvSpPr/>
            <p:nvPr userDrawn="1"/>
          </p:nvSpPr>
          <p:spPr>
            <a:xfrm>
              <a:off x="1209663" y="1120289"/>
              <a:ext cx="348173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2800" b="0" cap="none" spc="0" dirty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onstantia" pitchFamily="18" charset="0"/>
                </a:rPr>
                <a:t>3</a:t>
              </a:r>
            </a:p>
          </p:txBody>
        </p:sp>
      </p:grpSp>
      <p:grpSp>
        <p:nvGrpSpPr>
          <p:cNvPr id="100" name="75 Grupo"/>
          <p:cNvGrpSpPr/>
          <p:nvPr userDrawn="1"/>
        </p:nvGrpSpPr>
        <p:grpSpPr>
          <a:xfrm>
            <a:off x="3384313" y="1331270"/>
            <a:ext cx="406816" cy="537342"/>
            <a:chOff x="1167641" y="1118867"/>
            <a:chExt cx="406816" cy="537342"/>
          </a:xfrm>
        </p:grpSpPr>
        <p:sp>
          <p:nvSpPr>
            <p:cNvPr id="101" name="76 Elipse"/>
            <p:cNvSpPr/>
            <p:nvPr userDrawn="1"/>
          </p:nvSpPr>
          <p:spPr>
            <a:xfrm>
              <a:off x="1167641" y="1224161"/>
              <a:ext cx="406816" cy="432048"/>
            </a:xfrm>
            <a:prstGeom prst="ellipse">
              <a:avLst/>
            </a:prstGeom>
            <a:solidFill>
              <a:srgbClr val="00435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54000" h="254000"/>
              <a:bevelB w="254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02" name="77 Rectángulo"/>
            <p:cNvSpPr/>
            <p:nvPr userDrawn="1"/>
          </p:nvSpPr>
          <p:spPr>
            <a:xfrm>
              <a:off x="1175565" y="1118867"/>
              <a:ext cx="375424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2800" b="0" cap="none" spc="0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onstantia" pitchFamily="18" charset="0"/>
                </a:rPr>
                <a:t>4</a:t>
              </a:r>
              <a:endParaRPr lang="es-ES" sz="2800" b="0" cap="none" spc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endParaRPr>
            </a:p>
          </p:txBody>
        </p:sp>
      </p:grpSp>
      <p:sp>
        <p:nvSpPr>
          <p:cNvPr id="104" name="9 Marcador de texto"/>
          <p:cNvSpPr>
            <a:spLocks noGrp="1"/>
          </p:cNvSpPr>
          <p:nvPr>
            <p:ph type="body" sz="quarter" idx="25" hasCustomPrompt="1"/>
          </p:nvPr>
        </p:nvSpPr>
        <p:spPr>
          <a:xfrm>
            <a:off x="3803122" y="1388796"/>
            <a:ext cx="1338663" cy="522653"/>
          </a:xfrm>
          <a:prstGeom prst="rect">
            <a:avLst/>
          </a:prstGeom>
        </p:spPr>
        <p:txBody>
          <a:bodyPr anchor="ctr"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 b="1" baseline="0">
                <a:solidFill>
                  <a:srgbClr val="00435A"/>
                </a:solidFill>
                <a:latin typeface="+mn-lt"/>
              </a:defRPr>
            </a:lvl1pPr>
            <a:lvl2pPr>
              <a:defRPr sz="700">
                <a:latin typeface="Constantia" pitchFamily="18" charset="0"/>
              </a:defRPr>
            </a:lvl2pPr>
            <a:lvl3pPr>
              <a:defRPr sz="700">
                <a:latin typeface="Constantia" pitchFamily="18" charset="0"/>
              </a:defRPr>
            </a:lvl3pPr>
            <a:lvl4pPr>
              <a:defRPr sz="700">
                <a:latin typeface="Constantia" pitchFamily="18" charset="0"/>
              </a:defRPr>
            </a:lvl4pPr>
            <a:lvl5pPr>
              <a:defRPr sz="700">
                <a:latin typeface="Constantia" pitchFamily="18" charset="0"/>
              </a:defRPr>
            </a:lvl5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05" name="9 Marcador de texto"/>
          <p:cNvSpPr>
            <a:spLocks noGrp="1"/>
          </p:cNvSpPr>
          <p:nvPr>
            <p:ph type="body" sz="quarter" idx="26" hasCustomPrompt="1"/>
          </p:nvPr>
        </p:nvSpPr>
        <p:spPr>
          <a:xfrm>
            <a:off x="4064603" y="2304281"/>
            <a:ext cx="1183310" cy="479702"/>
          </a:xfrm>
          <a:prstGeom prst="rect">
            <a:avLst/>
          </a:prstGeom>
        </p:spPr>
        <p:txBody>
          <a:bodyPr anchor="ctr"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 b="1" baseline="0">
                <a:solidFill>
                  <a:srgbClr val="00435A"/>
                </a:solidFill>
                <a:latin typeface="+mn-lt"/>
              </a:defRPr>
            </a:lvl1pPr>
            <a:lvl2pPr>
              <a:defRPr sz="700">
                <a:latin typeface="Constantia" pitchFamily="18" charset="0"/>
              </a:defRPr>
            </a:lvl2pPr>
            <a:lvl3pPr>
              <a:defRPr sz="700">
                <a:latin typeface="Constantia" pitchFamily="18" charset="0"/>
              </a:defRPr>
            </a:lvl3pPr>
            <a:lvl4pPr>
              <a:defRPr sz="700">
                <a:latin typeface="Constantia" pitchFamily="18" charset="0"/>
              </a:defRPr>
            </a:lvl4pPr>
            <a:lvl5pPr>
              <a:defRPr sz="700">
                <a:latin typeface="Constantia" pitchFamily="18" charset="0"/>
              </a:defRPr>
            </a:lvl5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dirty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71317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 userDrawn="1"/>
        </p:nvSpPr>
        <p:spPr>
          <a:xfrm>
            <a:off x="46251" y="45428"/>
            <a:ext cx="5298150" cy="35253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19 Rectángulo"/>
          <p:cNvSpPr/>
          <p:nvPr userDrawn="1"/>
        </p:nvSpPr>
        <p:spPr>
          <a:xfrm>
            <a:off x="46251" y="45428"/>
            <a:ext cx="5298150" cy="35253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s-CO"/>
          </a:p>
        </p:txBody>
      </p:sp>
      <p:pic>
        <p:nvPicPr>
          <p:cNvPr id="120" name="Picture 2" descr="C:\Users\EJVELASCOA\Pictures\OTROS\DD 253.pn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565" y="601405"/>
            <a:ext cx="2451100" cy="2451100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66 Rectángulo"/>
          <p:cNvSpPr/>
          <p:nvPr/>
        </p:nvSpPr>
        <p:spPr>
          <a:xfrm>
            <a:off x="48741" y="250970"/>
            <a:ext cx="3227660" cy="19099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8" name="67 Rectángulo"/>
          <p:cNvSpPr/>
          <p:nvPr/>
        </p:nvSpPr>
        <p:spPr>
          <a:xfrm>
            <a:off x="91977" y="172507"/>
            <a:ext cx="3256432" cy="227485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6" name="45 Rectángulo"/>
          <p:cNvSpPr/>
          <p:nvPr userDrawn="1"/>
        </p:nvSpPr>
        <p:spPr>
          <a:xfrm>
            <a:off x="48742" y="250970"/>
            <a:ext cx="3227660" cy="19099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s-CO"/>
          </a:p>
        </p:txBody>
      </p:sp>
      <p:sp>
        <p:nvSpPr>
          <p:cNvPr id="48" name="47 Rectángulo"/>
          <p:cNvSpPr/>
          <p:nvPr userDrawn="1"/>
        </p:nvSpPr>
        <p:spPr>
          <a:xfrm>
            <a:off x="91977" y="172510"/>
            <a:ext cx="3256432" cy="227485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s-CO"/>
          </a:p>
        </p:txBody>
      </p:sp>
      <p:grpSp>
        <p:nvGrpSpPr>
          <p:cNvPr id="47" name="46 Grupo"/>
          <p:cNvGrpSpPr/>
          <p:nvPr userDrawn="1"/>
        </p:nvGrpSpPr>
        <p:grpSpPr>
          <a:xfrm>
            <a:off x="3676196" y="52873"/>
            <a:ext cx="1653694" cy="914402"/>
            <a:chOff x="3636441" y="116481"/>
            <a:chExt cx="1653694" cy="914402"/>
          </a:xfrm>
        </p:grpSpPr>
        <p:sp>
          <p:nvSpPr>
            <p:cNvPr id="57" name="56 Triángulo rectángulo"/>
            <p:cNvSpPr/>
            <p:nvPr userDrawn="1"/>
          </p:nvSpPr>
          <p:spPr>
            <a:xfrm rot="10800000">
              <a:off x="4375735" y="116483"/>
              <a:ext cx="914400" cy="914400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59" name="58 Triángulo rectángulo"/>
            <p:cNvSpPr/>
            <p:nvPr userDrawn="1"/>
          </p:nvSpPr>
          <p:spPr>
            <a:xfrm rot="10800000">
              <a:off x="3636441" y="116481"/>
              <a:ext cx="1653694" cy="603624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pic>
        <p:nvPicPr>
          <p:cNvPr id="61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6"/>
          <a:stretch/>
        </p:blipFill>
        <p:spPr bwMode="auto">
          <a:xfrm>
            <a:off x="4694087" y="72033"/>
            <a:ext cx="561989" cy="258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5" r="34739"/>
          <a:stretch/>
        </p:blipFill>
        <p:spPr bwMode="auto">
          <a:xfrm>
            <a:off x="3511475" y="154941"/>
            <a:ext cx="554856" cy="155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5" descr="C:\Users\EJVELASCOA\Pictures\OTROS\Logo INPEC (AzulTransp)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497" y="137691"/>
            <a:ext cx="497716" cy="160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68 CuadroTexto"/>
          <p:cNvSpPr txBox="1"/>
          <p:nvPr userDrawn="1"/>
        </p:nvSpPr>
        <p:spPr>
          <a:xfrm>
            <a:off x="180057" y="163141"/>
            <a:ext cx="8290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Contenido</a:t>
            </a:r>
            <a:endParaRPr lang="es-C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grpSp>
        <p:nvGrpSpPr>
          <p:cNvPr id="77" name="32 Grupo"/>
          <p:cNvGrpSpPr/>
          <p:nvPr userDrawn="1"/>
        </p:nvGrpSpPr>
        <p:grpSpPr>
          <a:xfrm rot="10800000">
            <a:off x="73611" y="2513120"/>
            <a:ext cx="1388366" cy="914402"/>
            <a:chOff x="1386473" y="346285"/>
            <a:chExt cx="1653694" cy="914402"/>
          </a:xfrm>
        </p:grpSpPr>
        <p:sp>
          <p:nvSpPr>
            <p:cNvPr id="78" name="33 Triángulo rectángulo"/>
            <p:cNvSpPr/>
            <p:nvPr userDrawn="1"/>
          </p:nvSpPr>
          <p:spPr>
            <a:xfrm rot="10800000">
              <a:off x="2125767" y="346287"/>
              <a:ext cx="914400" cy="914400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9" name="34 Triángulo rectángulo"/>
            <p:cNvSpPr/>
            <p:nvPr userDrawn="1"/>
          </p:nvSpPr>
          <p:spPr>
            <a:xfrm rot="10800000">
              <a:off x="1386473" y="346285"/>
              <a:ext cx="1653694" cy="603624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sp>
        <p:nvSpPr>
          <p:cNvPr id="81" name="80 Rectángulo"/>
          <p:cNvSpPr/>
          <p:nvPr userDrawn="1"/>
        </p:nvSpPr>
        <p:spPr>
          <a:xfrm>
            <a:off x="28268" y="3426430"/>
            <a:ext cx="4544277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2" name="81 Rectángulo"/>
          <p:cNvSpPr/>
          <p:nvPr userDrawn="1"/>
        </p:nvSpPr>
        <p:spPr>
          <a:xfrm>
            <a:off x="4594847" y="3426430"/>
            <a:ext cx="86732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3" name="82 Rectángulo"/>
          <p:cNvSpPr/>
          <p:nvPr userDrawn="1"/>
        </p:nvSpPr>
        <p:spPr>
          <a:xfrm>
            <a:off x="4705963" y="3426430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4" name="83 Rectángulo"/>
          <p:cNvSpPr/>
          <p:nvPr userDrawn="1"/>
        </p:nvSpPr>
        <p:spPr>
          <a:xfrm>
            <a:off x="4782631" y="3426112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5" name="84 Rectángulo"/>
          <p:cNvSpPr/>
          <p:nvPr userDrawn="1"/>
        </p:nvSpPr>
        <p:spPr>
          <a:xfrm>
            <a:off x="4854518" y="3426111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6" name="85 Rectángulo"/>
          <p:cNvSpPr/>
          <p:nvPr userDrawn="1"/>
        </p:nvSpPr>
        <p:spPr>
          <a:xfrm>
            <a:off x="4929927" y="3426110"/>
            <a:ext cx="433524" cy="14494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7" name="3 Marcador de texto"/>
          <p:cNvSpPr>
            <a:spLocks noGrp="1"/>
          </p:cNvSpPr>
          <p:nvPr>
            <p:ph type="body" sz="half" idx="13" hasCustomPrompt="1"/>
          </p:nvPr>
        </p:nvSpPr>
        <p:spPr>
          <a:xfrm>
            <a:off x="4929927" y="3434736"/>
            <a:ext cx="433524" cy="1443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6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defRPr>
            </a:lvl1pPr>
            <a:lvl2pPr marL="257175" indent="0">
              <a:buNone/>
              <a:defRPr sz="700"/>
            </a:lvl2pPr>
            <a:lvl3pPr marL="514350" indent="0">
              <a:buNone/>
              <a:defRPr sz="600"/>
            </a:lvl3pPr>
            <a:lvl4pPr marL="771525" indent="0">
              <a:buNone/>
              <a:defRPr sz="500"/>
            </a:lvl4pPr>
            <a:lvl5pPr marL="1028700" indent="0">
              <a:buNone/>
              <a:defRPr sz="500"/>
            </a:lvl5pPr>
            <a:lvl6pPr marL="1285875" indent="0">
              <a:buNone/>
              <a:defRPr sz="500"/>
            </a:lvl6pPr>
            <a:lvl7pPr marL="1543050" indent="0">
              <a:buNone/>
              <a:defRPr sz="500"/>
            </a:lvl7pPr>
            <a:lvl8pPr marL="1800225" indent="0">
              <a:buNone/>
              <a:defRPr sz="500"/>
            </a:lvl8pPr>
            <a:lvl9pPr marL="2057400" indent="0">
              <a:buNone/>
              <a:defRPr sz="500"/>
            </a:lvl9pPr>
          </a:lstStyle>
          <a:p>
            <a:pPr lvl="0"/>
            <a:r>
              <a:rPr lang="es-ES" dirty="0"/>
              <a:t>6</a:t>
            </a:r>
          </a:p>
        </p:txBody>
      </p:sp>
      <p:sp>
        <p:nvSpPr>
          <p:cNvPr id="88" name="6 Marcador de texto"/>
          <p:cNvSpPr>
            <a:spLocks noGrp="1"/>
          </p:cNvSpPr>
          <p:nvPr>
            <p:ph type="body" sz="quarter" idx="19" hasCustomPrompt="1"/>
          </p:nvPr>
        </p:nvSpPr>
        <p:spPr>
          <a:xfrm>
            <a:off x="94083" y="3433752"/>
            <a:ext cx="4473914" cy="12380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r">
              <a:buNone/>
              <a:defRPr sz="600" b="1" baseline="0">
                <a:solidFill>
                  <a:schemeClr val="bg1"/>
                </a:solidFill>
                <a:effectLst/>
                <a:latin typeface="Constantia" pitchFamily="18" charset="0"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/>
              <a:t>Título de presentación / Oficina Asesora de Planeación</a:t>
            </a:r>
          </a:p>
        </p:txBody>
      </p:sp>
      <p:grpSp>
        <p:nvGrpSpPr>
          <p:cNvPr id="94" name="82 Grupo"/>
          <p:cNvGrpSpPr/>
          <p:nvPr userDrawn="1"/>
        </p:nvGrpSpPr>
        <p:grpSpPr>
          <a:xfrm>
            <a:off x="1366305" y="2113962"/>
            <a:ext cx="406816" cy="523220"/>
            <a:chOff x="1167641" y="1147585"/>
            <a:chExt cx="406816" cy="523220"/>
          </a:xfrm>
        </p:grpSpPr>
        <p:sp>
          <p:nvSpPr>
            <p:cNvPr id="95" name="83 Elipse"/>
            <p:cNvSpPr/>
            <p:nvPr userDrawn="1"/>
          </p:nvSpPr>
          <p:spPr>
            <a:xfrm>
              <a:off x="1167641" y="1224161"/>
              <a:ext cx="406816" cy="432048"/>
            </a:xfrm>
            <a:prstGeom prst="ellipse">
              <a:avLst/>
            </a:prstGeom>
            <a:solidFill>
              <a:srgbClr val="00435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54000" h="254000"/>
              <a:bevelB w="254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96" name="84 Rectángulo"/>
            <p:cNvSpPr/>
            <p:nvPr userDrawn="1"/>
          </p:nvSpPr>
          <p:spPr>
            <a:xfrm>
              <a:off x="1197229" y="1147585"/>
              <a:ext cx="359394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2800" b="0" cap="none" spc="0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onstantia" pitchFamily="18" charset="0"/>
                </a:rPr>
                <a:t>2</a:t>
              </a:r>
              <a:endParaRPr lang="es-ES" sz="2800" b="0" cap="none" spc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endParaRPr>
            </a:p>
          </p:txBody>
        </p:sp>
      </p:grpSp>
      <p:sp>
        <p:nvSpPr>
          <p:cNvPr id="106" name="9 Marcador de texto"/>
          <p:cNvSpPr>
            <a:spLocks noGrp="1"/>
          </p:cNvSpPr>
          <p:nvPr>
            <p:ph type="body" sz="quarter" idx="27" hasCustomPrompt="1"/>
          </p:nvPr>
        </p:nvSpPr>
        <p:spPr>
          <a:xfrm>
            <a:off x="109475" y="2187218"/>
            <a:ext cx="1244068" cy="522653"/>
          </a:xfrm>
          <a:prstGeom prst="rect">
            <a:avLst/>
          </a:prstGeom>
        </p:spPr>
        <p:txBody>
          <a:bodyPr anchor="ctr"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 b="1" baseline="0">
                <a:solidFill>
                  <a:srgbClr val="00435A"/>
                </a:solidFill>
                <a:latin typeface="+mn-lt"/>
              </a:defRPr>
            </a:lvl1pPr>
            <a:lvl2pPr>
              <a:defRPr sz="700">
                <a:latin typeface="Constantia" pitchFamily="18" charset="0"/>
              </a:defRPr>
            </a:lvl2pPr>
            <a:lvl3pPr>
              <a:defRPr sz="700">
                <a:latin typeface="Constantia" pitchFamily="18" charset="0"/>
              </a:defRPr>
            </a:lvl3pPr>
            <a:lvl4pPr>
              <a:defRPr sz="700">
                <a:latin typeface="Constantia" pitchFamily="18" charset="0"/>
              </a:defRPr>
            </a:lvl4pPr>
            <a:lvl5pPr>
              <a:defRPr sz="700">
                <a:latin typeface="Constantia" pitchFamily="18" charset="0"/>
              </a:defRPr>
            </a:lvl5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08" name="107 Rectángulo"/>
          <p:cNvSpPr/>
          <p:nvPr userDrawn="1"/>
        </p:nvSpPr>
        <p:spPr>
          <a:xfrm>
            <a:off x="1519091" y="1016949"/>
            <a:ext cx="1047951" cy="97882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9" name="108 Rectángulo"/>
          <p:cNvSpPr/>
          <p:nvPr userDrawn="1"/>
        </p:nvSpPr>
        <p:spPr>
          <a:xfrm>
            <a:off x="2591243" y="2023072"/>
            <a:ext cx="1023750" cy="9788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0" name="109 Rectángulo"/>
          <p:cNvSpPr/>
          <p:nvPr userDrawn="1"/>
        </p:nvSpPr>
        <p:spPr>
          <a:xfrm>
            <a:off x="2591243" y="1239836"/>
            <a:ext cx="757166" cy="74911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1" name="110 Rectángulo"/>
          <p:cNvSpPr/>
          <p:nvPr userDrawn="1"/>
        </p:nvSpPr>
        <p:spPr>
          <a:xfrm>
            <a:off x="1809876" y="2013382"/>
            <a:ext cx="757166" cy="74911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2" name="2 Marcador de posición de imagen"/>
          <p:cNvSpPr>
            <a:spLocks noGrp="1"/>
          </p:cNvSpPr>
          <p:nvPr>
            <p:ph type="pic" sz="quarter" idx="14"/>
          </p:nvPr>
        </p:nvSpPr>
        <p:spPr>
          <a:xfrm>
            <a:off x="1519092" y="1023773"/>
            <a:ext cx="1042984" cy="971099"/>
          </a:xfrm>
          <a:prstGeom prst="rect">
            <a:avLst/>
          </a:prstGeom>
          <a:ln w="28575">
            <a:solidFill>
              <a:schemeClr val="accent5"/>
            </a:solidFill>
          </a:ln>
        </p:spPr>
        <p:txBody>
          <a:bodyPr/>
          <a:lstStyle>
            <a:lvl1pPr>
              <a:defRPr sz="600">
                <a:latin typeface="Constantia" pitchFamily="18" charset="0"/>
              </a:defRPr>
            </a:lvl1pPr>
          </a:lstStyle>
          <a:p>
            <a:r>
              <a:rPr lang="es-ES"/>
              <a:t>Haga clic en el icono para agregar una imagen</a:t>
            </a:r>
            <a:endParaRPr lang="es-CO" dirty="0"/>
          </a:p>
        </p:txBody>
      </p:sp>
      <p:sp>
        <p:nvSpPr>
          <p:cNvPr id="113" name="2 Marcador de posición de imagen"/>
          <p:cNvSpPr>
            <a:spLocks noGrp="1"/>
          </p:cNvSpPr>
          <p:nvPr>
            <p:ph type="pic" sz="quarter" idx="20"/>
          </p:nvPr>
        </p:nvSpPr>
        <p:spPr>
          <a:xfrm>
            <a:off x="2604821" y="2022875"/>
            <a:ext cx="1018179" cy="979024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/>
          <a:lstStyle>
            <a:lvl1pPr>
              <a:defRPr sz="600">
                <a:latin typeface="Constantia" pitchFamily="18" charset="0"/>
              </a:defRPr>
            </a:lvl1pPr>
          </a:lstStyle>
          <a:p>
            <a:r>
              <a:rPr lang="es-ES" dirty="0"/>
              <a:t>Haga clic en el icono para agregar una imagen</a:t>
            </a:r>
            <a:endParaRPr lang="es-CO" dirty="0"/>
          </a:p>
        </p:txBody>
      </p:sp>
      <p:sp>
        <p:nvSpPr>
          <p:cNvPr id="114" name="2 Marcador de posición de imagen"/>
          <p:cNvSpPr>
            <a:spLocks noGrp="1"/>
          </p:cNvSpPr>
          <p:nvPr>
            <p:ph type="pic" sz="quarter" idx="21"/>
          </p:nvPr>
        </p:nvSpPr>
        <p:spPr>
          <a:xfrm>
            <a:off x="2599571" y="1239836"/>
            <a:ext cx="748837" cy="747827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/>
          <a:lstStyle>
            <a:lvl1pPr>
              <a:defRPr sz="600">
                <a:latin typeface="Constantia" pitchFamily="18" charset="0"/>
              </a:defRPr>
            </a:lvl1pPr>
          </a:lstStyle>
          <a:p>
            <a:r>
              <a:rPr lang="es-ES" dirty="0"/>
              <a:t>Haga clic en el icono para agregar una imagen</a:t>
            </a:r>
            <a:endParaRPr lang="es-CO" dirty="0"/>
          </a:p>
        </p:txBody>
      </p:sp>
      <p:sp>
        <p:nvSpPr>
          <p:cNvPr id="115" name="2 Marcador de posición de imagen"/>
          <p:cNvSpPr>
            <a:spLocks noGrp="1"/>
          </p:cNvSpPr>
          <p:nvPr>
            <p:ph type="pic" sz="quarter" idx="22"/>
          </p:nvPr>
        </p:nvSpPr>
        <p:spPr>
          <a:xfrm>
            <a:off x="1809876" y="2023628"/>
            <a:ext cx="759024" cy="725122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/>
          <a:lstStyle>
            <a:lvl1pPr>
              <a:defRPr sz="600">
                <a:latin typeface="Constantia" pitchFamily="18" charset="0"/>
              </a:defRPr>
            </a:lvl1pPr>
          </a:lstStyle>
          <a:p>
            <a:r>
              <a:rPr lang="es-ES" dirty="0"/>
              <a:t>Haga clic en el icono para agregar una imagen</a:t>
            </a:r>
            <a:endParaRPr lang="es-CO" dirty="0"/>
          </a:p>
        </p:txBody>
      </p:sp>
      <p:grpSp>
        <p:nvGrpSpPr>
          <p:cNvPr id="116" name="2 Grupo"/>
          <p:cNvGrpSpPr/>
          <p:nvPr userDrawn="1"/>
        </p:nvGrpSpPr>
        <p:grpSpPr>
          <a:xfrm>
            <a:off x="1084979" y="1233012"/>
            <a:ext cx="406816" cy="523220"/>
            <a:chOff x="1167641" y="1139339"/>
            <a:chExt cx="406816" cy="523220"/>
          </a:xfrm>
        </p:grpSpPr>
        <p:sp>
          <p:nvSpPr>
            <p:cNvPr id="117" name="72 Elipse"/>
            <p:cNvSpPr/>
            <p:nvPr userDrawn="1"/>
          </p:nvSpPr>
          <p:spPr>
            <a:xfrm>
              <a:off x="1167641" y="1224161"/>
              <a:ext cx="406816" cy="432048"/>
            </a:xfrm>
            <a:prstGeom prst="ellipse">
              <a:avLst/>
            </a:prstGeom>
            <a:solidFill>
              <a:srgbClr val="00435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54000" h="254000"/>
              <a:bevelB w="254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18" name="73 Rectángulo"/>
            <p:cNvSpPr/>
            <p:nvPr/>
          </p:nvSpPr>
          <p:spPr>
            <a:xfrm>
              <a:off x="1222611" y="1139339"/>
              <a:ext cx="29687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2800" b="0" cap="none" spc="0" dirty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onstantia" pitchFamily="18" charset="0"/>
                </a:rPr>
                <a:t>1</a:t>
              </a:r>
            </a:p>
          </p:txBody>
        </p:sp>
      </p:grpSp>
      <p:sp>
        <p:nvSpPr>
          <p:cNvPr id="119" name="9 Marcador de texto"/>
          <p:cNvSpPr>
            <a:spLocks noGrp="1"/>
          </p:cNvSpPr>
          <p:nvPr>
            <p:ph type="body" sz="quarter" idx="28" hasCustomPrompt="1"/>
          </p:nvPr>
        </p:nvSpPr>
        <p:spPr>
          <a:xfrm>
            <a:off x="154019" y="1259360"/>
            <a:ext cx="914556" cy="522653"/>
          </a:xfrm>
          <a:prstGeom prst="rect">
            <a:avLst/>
          </a:prstGeom>
        </p:spPr>
        <p:txBody>
          <a:bodyPr anchor="ctr"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 b="1" baseline="0">
                <a:solidFill>
                  <a:srgbClr val="00435A"/>
                </a:solidFill>
                <a:latin typeface="+mn-lt"/>
              </a:defRPr>
            </a:lvl1pPr>
            <a:lvl2pPr>
              <a:defRPr sz="700">
                <a:latin typeface="Constantia" pitchFamily="18" charset="0"/>
              </a:defRPr>
            </a:lvl2pPr>
            <a:lvl3pPr>
              <a:defRPr sz="700">
                <a:latin typeface="Constantia" pitchFamily="18" charset="0"/>
              </a:defRPr>
            </a:lvl3pPr>
            <a:lvl4pPr>
              <a:defRPr sz="700">
                <a:latin typeface="Constantia" pitchFamily="18" charset="0"/>
              </a:defRPr>
            </a:lvl4pPr>
            <a:lvl5pPr>
              <a:defRPr sz="700">
                <a:latin typeface="Constantia" pitchFamily="18" charset="0"/>
              </a:defRPr>
            </a:lvl5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dirty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3613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 userDrawn="1"/>
        </p:nvSpPr>
        <p:spPr>
          <a:xfrm>
            <a:off x="46251" y="45428"/>
            <a:ext cx="5298150" cy="35253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19 Rectángulo"/>
          <p:cNvSpPr/>
          <p:nvPr userDrawn="1"/>
        </p:nvSpPr>
        <p:spPr>
          <a:xfrm>
            <a:off x="46251" y="45428"/>
            <a:ext cx="5298150" cy="35253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s-CO"/>
          </a:p>
        </p:txBody>
      </p:sp>
      <p:sp>
        <p:nvSpPr>
          <p:cNvPr id="67" name="66 Rectángulo"/>
          <p:cNvSpPr/>
          <p:nvPr/>
        </p:nvSpPr>
        <p:spPr>
          <a:xfrm>
            <a:off x="48741" y="250970"/>
            <a:ext cx="3227660" cy="19099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8" name="67 Rectángulo"/>
          <p:cNvSpPr/>
          <p:nvPr/>
        </p:nvSpPr>
        <p:spPr>
          <a:xfrm>
            <a:off x="91977" y="172507"/>
            <a:ext cx="3256432" cy="227485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6" name="45 Rectángulo"/>
          <p:cNvSpPr/>
          <p:nvPr userDrawn="1"/>
        </p:nvSpPr>
        <p:spPr>
          <a:xfrm>
            <a:off x="48742" y="250970"/>
            <a:ext cx="3227660" cy="19099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s-CO"/>
          </a:p>
        </p:txBody>
      </p:sp>
      <p:sp>
        <p:nvSpPr>
          <p:cNvPr id="48" name="47 Rectángulo"/>
          <p:cNvSpPr/>
          <p:nvPr userDrawn="1"/>
        </p:nvSpPr>
        <p:spPr>
          <a:xfrm>
            <a:off x="91977" y="172510"/>
            <a:ext cx="3256432" cy="227485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s-CO"/>
          </a:p>
        </p:txBody>
      </p:sp>
      <p:grpSp>
        <p:nvGrpSpPr>
          <p:cNvPr id="47" name="46 Grupo"/>
          <p:cNvGrpSpPr/>
          <p:nvPr userDrawn="1"/>
        </p:nvGrpSpPr>
        <p:grpSpPr>
          <a:xfrm>
            <a:off x="3676196" y="52873"/>
            <a:ext cx="1653694" cy="914402"/>
            <a:chOff x="3636441" y="116481"/>
            <a:chExt cx="1653694" cy="914402"/>
          </a:xfrm>
        </p:grpSpPr>
        <p:sp>
          <p:nvSpPr>
            <p:cNvPr id="57" name="56 Triángulo rectángulo"/>
            <p:cNvSpPr/>
            <p:nvPr userDrawn="1"/>
          </p:nvSpPr>
          <p:spPr>
            <a:xfrm rot="10800000">
              <a:off x="4375735" y="116483"/>
              <a:ext cx="914400" cy="914400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59" name="58 Triángulo rectángulo"/>
            <p:cNvSpPr/>
            <p:nvPr userDrawn="1"/>
          </p:nvSpPr>
          <p:spPr>
            <a:xfrm rot="10800000">
              <a:off x="3636441" y="116481"/>
              <a:ext cx="1653694" cy="603624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pic>
        <p:nvPicPr>
          <p:cNvPr id="61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6"/>
          <a:stretch/>
        </p:blipFill>
        <p:spPr bwMode="auto">
          <a:xfrm>
            <a:off x="4694087" y="72033"/>
            <a:ext cx="561989" cy="258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5" r="34739"/>
          <a:stretch/>
        </p:blipFill>
        <p:spPr bwMode="auto">
          <a:xfrm>
            <a:off x="3511475" y="154941"/>
            <a:ext cx="554856" cy="155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5" descr="C:\Users\EJVELASCOA\Pictures\OTROS\Logo INPEC (AzulTransp)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497" y="137691"/>
            <a:ext cx="497716" cy="160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68 CuadroTexto"/>
          <p:cNvSpPr txBox="1"/>
          <p:nvPr userDrawn="1"/>
        </p:nvSpPr>
        <p:spPr>
          <a:xfrm>
            <a:off x="180057" y="163141"/>
            <a:ext cx="8290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Contenido</a:t>
            </a:r>
            <a:endParaRPr lang="es-C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grpSp>
        <p:nvGrpSpPr>
          <p:cNvPr id="77" name="32 Grupo"/>
          <p:cNvGrpSpPr/>
          <p:nvPr userDrawn="1"/>
        </p:nvGrpSpPr>
        <p:grpSpPr>
          <a:xfrm rot="10800000">
            <a:off x="73611" y="2513120"/>
            <a:ext cx="1388366" cy="914402"/>
            <a:chOff x="1386473" y="346285"/>
            <a:chExt cx="1653694" cy="914402"/>
          </a:xfrm>
        </p:grpSpPr>
        <p:sp>
          <p:nvSpPr>
            <p:cNvPr id="78" name="33 Triángulo rectángulo"/>
            <p:cNvSpPr/>
            <p:nvPr userDrawn="1"/>
          </p:nvSpPr>
          <p:spPr>
            <a:xfrm rot="10800000">
              <a:off x="2125767" y="346287"/>
              <a:ext cx="914400" cy="914400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9" name="34 Triángulo rectángulo"/>
            <p:cNvSpPr/>
            <p:nvPr userDrawn="1"/>
          </p:nvSpPr>
          <p:spPr>
            <a:xfrm rot="10800000">
              <a:off x="1386473" y="346285"/>
              <a:ext cx="1653694" cy="603624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sp>
        <p:nvSpPr>
          <p:cNvPr id="81" name="80 Rectángulo"/>
          <p:cNvSpPr/>
          <p:nvPr userDrawn="1"/>
        </p:nvSpPr>
        <p:spPr>
          <a:xfrm>
            <a:off x="28268" y="3426430"/>
            <a:ext cx="4544277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2" name="81 Rectángulo"/>
          <p:cNvSpPr/>
          <p:nvPr userDrawn="1"/>
        </p:nvSpPr>
        <p:spPr>
          <a:xfrm>
            <a:off x="4594847" y="3426430"/>
            <a:ext cx="86732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3" name="82 Rectángulo"/>
          <p:cNvSpPr/>
          <p:nvPr userDrawn="1"/>
        </p:nvSpPr>
        <p:spPr>
          <a:xfrm>
            <a:off x="4705963" y="3426430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4" name="83 Rectángulo"/>
          <p:cNvSpPr/>
          <p:nvPr userDrawn="1"/>
        </p:nvSpPr>
        <p:spPr>
          <a:xfrm>
            <a:off x="4782631" y="3426112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5" name="84 Rectángulo"/>
          <p:cNvSpPr/>
          <p:nvPr userDrawn="1"/>
        </p:nvSpPr>
        <p:spPr>
          <a:xfrm>
            <a:off x="4854518" y="3426111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6" name="85 Rectángulo"/>
          <p:cNvSpPr/>
          <p:nvPr userDrawn="1"/>
        </p:nvSpPr>
        <p:spPr>
          <a:xfrm>
            <a:off x="4929927" y="3426110"/>
            <a:ext cx="433524" cy="14494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7" name="3 Marcador de texto"/>
          <p:cNvSpPr>
            <a:spLocks noGrp="1"/>
          </p:cNvSpPr>
          <p:nvPr>
            <p:ph type="body" sz="half" idx="13" hasCustomPrompt="1"/>
          </p:nvPr>
        </p:nvSpPr>
        <p:spPr>
          <a:xfrm>
            <a:off x="4929927" y="3434736"/>
            <a:ext cx="433524" cy="1443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6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defRPr>
            </a:lvl1pPr>
            <a:lvl2pPr marL="257175" indent="0">
              <a:buNone/>
              <a:defRPr sz="700"/>
            </a:lvl2pPr>
            <a:lvl3pPr marL="514350" indent="0">
              <a:buNone/>
              <a:defRPr sz="600"/>
            </a:lvl3pPr>
            <a:lvl4pPr marL="771525" indent="0">
              <a:buNone/>
              <a:defRPr sz="500"/>
            </a:lvl4pPr>
            <a:lvl5pPr marL="1028700" indent="0">
              <a:buNone/>
              <a:defRPr sz="500"/>
            </a:lvl5pPr>
            <a:lvl6pPr marL="1285875" indent="0">
              <a:buNone/>
              <a:defRPr sz="500"/>
            </a:lvl6pPr>
            <a:lvl7pPr marL="1543050" indent="0">
              <a:buNone/>
              <a:defRPr sz="500"/>
            </a:lvl7pPr>
            <a:lvl8pPr marL="1800225" indent="0">
              <a:buNone/>
              <a:defRPr sz="500"/>
            </a:lvl8pPr>
            <a:lvl9pPr marL="2057400" indent="0">
              <a:buNone/>
              <a:defRPr sz="500"/>
            </a:lvl9pPr>
          </a:lstStyle>
          <a:p>
            <a:pPr lvl="0"/>
            <a:r>
              <a:rPr lang="es-ES" dirty="0"/>
              <a:t>6</a:t>
            </a:r>
          </a:p>
        </p:txBody>
      </p:sp>
      <p:sp>
        <p:nvSpPr>
          <p:cNvPr id="88" name="6 Marcador de texto"/>
          <p:cNvSpPr>
            <a:spLocks noGrp="1"/>
          </p:cNvSpPr>
          <p:nvPr>
            <p:ph type="body" sz="quarter" idx="19" hasCustomPrompt="1"/>
          </p:nvPr>
        </p:nvSpPr>
        <p:spPr>
          <a:xfrm>
            <a:off x="94083" y="3433752"/>
            <a:ext cx="4473914" cy="12380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r">
              <a:buNone/>
              <a:defRPr sz="600" b="1" baseline="0">
                <a:solidFill>
                  <a:schemeClr val="bg1"/>
                </a:solidFill>
                <a:effectLst/>
                <a:latin typeface="Constantia" pitchFamily="18" charset="0"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/>
              <a:t>Título de presentación / Oficina Asesora de Planeación</a:t>
            </a:r>
          </a:p>
        </p:txBody>
      </p:sp>
      <p:grpSp>
        <p:nvGrpSpPr>
          <p:cNvPr id="49" name="82 Grupo"/>
          <p:cNvGrpSpPr/>
          <p:nvPr userDrawn="1"/>
        </p:nvGrpSpPr>
        <p:grpSpPr>
          <a:xfrm>
            <a:off x="1366305" y="2113962"/>
            <a:ext cx="406816" cy="523220"/>
            <a:chOff x="1167641" y="1147585"/>
            <a:chExt cx="406816" cy="523220"/>
          </a:xfrm>
        </p:grpSpPr>
        <p:sp>
          <p:nvSpPr>
            <p:cNvPr id="50" name="83 Elipse"/>
            <p:cNvSpPr/>
            <p:nvPr userDrawn="1"/>
          </p:nvSpPr>
          <p:spPr>
            <a:xfrm>
              <a:off x="1167641" y="1224161"/>
              <a:ext cx="406816" cy="432048"/>
            </a:xfrm>
            <a:prstGeom prst="ellipse">
              <a:avLst/>
            </a:prstGeom>
            <a:solidFill>
              <a:srgbClr val="00435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54000" h="254000"/>
              <a:bevelB w="254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51" name="84 Rectángulo"/>
            <p:cNvSpPr/>
            <p:nvPr userDrawn="1"/>
          </p:nvSpPr>
          <p:spPr>
            <a:xfrm>
              <a:off x="1197229" y="1147585"/>
              <a:ext cx="359394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2800" b="0" cap="none" spc="0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onstantia" pitchFamily="18" charset="0"/>
                </a:rPr>
                <a:t>2</a:t>
              </a:r>
              <a:endParaRPr lang="es-ES" sz="2800" b="0" cap="none" spc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endParaRPr>
            </a:p>
          </p:txBody>
        </p:sp>
      </p:grpSp>
      <p:sp>
        <p:nvSpPr>
          <p:cNvPr id="52" name="9 Marcador de texto"/>
          <p:cNvSpPr>
            <a:spLocks noGrp="1"/>
          </p:cNvSpPr>
          <p:nvPr>
            <p:ph type="body" sz="quarter" idx="27" hasCustomPrompt="1"/>
          </p:nvPr>
        </p:nvSpPr>
        <p:spPr>
          <a:xfrm>
            <a:off x="109475" y="2187218"/>
            <a:ext cx="1244068" cy="522653"/>
          </a:xfrm>
          <a:prstGeom prst="rect">
            <a:avLst/>
          </a:prstGeom>
        </p:spPr>
        <p:txBody>
          <a:bodyPr anchor="ctr"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 b="1" baseline="0">
                <a:solidFill>
                  <a:srgbClr val="00435A"/>
                </a:solidFill>
                <a:latin typeface="+mn-lt"/>
              </a:defRPr>
            </a:lvl1pPr>
            <a:lvl2pPr>
              <a:defRPr sz="700">
                <a:latin typeface="Constantia" pitchFamily="18" charset="0"/>
              </a:defRPr>
            </a:lvl2pPr>
            <a:lvl3pPr>
              <a:defRPr sz="700">
                <a:latin typeface="Constantia" pitchFamily="18" charset="0"/>
              </a:defRPr>
            </a:lvl3pPr>
            <a:lvl4pPr>
              <a:defRPr sz="700">
                <a:latin typeface="Constantia" pitchFamily="18" charset="0"/>
              </a:defRPr>
            </a:lvl4pPr>
            <a:lvl5pPr>
              <a:defRPr sz="700">
                <a:latin typeface="Constantia" pitchFamily="18" charset="0"/>
              </a:defRPr>
            </a:lvl5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3" name="52 Rectángulo"/>
          <p:cNvSpPr/>
          <p:nvPr userDrawn="1"/>
        </p:nvSpPr>
        <p:spPr>
          <a:xfrm>
            <a:off x="1519091" y="1016949"/>
            <a:ext cx="1047951" cy="97882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4" name="53 Rectángulo"/>
          <p:cNvSpPr/>
          <p:nvPr userDrawn="1"/>
        </p:nvSpPr>
        <p:spPr>
          <a:xfrm>
            <a:off x="2591243" y="2023072"/>
            <a:ext cx="1023750" cy="9788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5" name="54 Rectángulo"/>
          <p:cNvSpPr/>
          <p:nvPr userDrawn="1"/>
        </p:nvSpPr>
        <p:spPr>
          <a:xfrm>
            <a:off x="2591243" y="1239836"/>
            <a:ext cx="757166" cy="74911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6" name="55 Rectángulo"/>
          <p:cNvSpPr/>
          <p:nvPr userDrawn="1"/>
        </p:nvSpPr>
        <p:spPr>
          <a:xfrm>
            <a:off x="1809876" y="2013382"/>
            <a:ext cx="757166" cy="74911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0" name="2 Marcador de posición de imagen"/>
          <p:cNvSpPr>
            <a:spLocks noGrp="1"/>
          </p:cNvSpPr>
          <p:nvPr>
            <p:ph type="pic" sz="quarter" idx="20"/>
          </p:nvPr>
        </p:nvSpPr>
        <p:spPr>
          <a:xfrm>
            <a:off x="2604821" y="2022875"/>
            <a:ext cx="1018179" cy="979024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/>
          <a:lstStyle>
            <a:lvl1pPr>
              <a:defRPr sz="600">
                <a:latin typeface="Constantia" pitchFamily="18" charset="0"/>
              </a:defRPr>
            </a:lvl1pPr>
          </a:lstStyle>
          <a:p>
            <a:r>
              <a:rPr lang="es-ES" dirty="0"/>
              <a:t>Haga clic en el icono para agregar una imagen</a:t>
            </a:r>
            <a:endParaRPr lang="es-CO" dirty="0"/>
          </a:p>
        </p:txBody>
      </p:sp>
      <p:sp>
        <p:nvSpPr>
          <p:cNvPr id="64" name="2 Marcador de posición de imagen"/>
          <p:cNvSpPr>
            <a:spLocks noGrp="1"/>
          </p:cNvSpPr>
          <p:nvPr>
            <p:ph type="pic" sz="quarter" idx="22"/>
          </p:nvPr>
        </p:nvSpPr>
        <p:spPr>
          <a:xfrm>
            <a:off x="1809876" y="2023628"/>
            <a:ext cx="759024" cy="725122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/>
          <a:lstStyle>
            <a:lvl1pPr>
              <a:defRPr sz="600">
                <a:latin typeface="Constantia" pitchFamily="18" charset="0"/>
              </a:defRPr>
            </a:lvl1pPr>
          </a:lstStyle>
          <a:p>
            <a:r>
              <a:rPr lang="es-ES" dirty="0"/>
              <a:t>Haga clic en el icono para agregar una imagen</a:t>
            </a:r>
            <a:endParaRPr lang="es-CO" dirty="0"/>
          </a:p>
        </p:txBody>
      </p:sp>
      <p:grpSp>
        <p:nvGrpSpPr>
          <p:cNvPr id="65" name="2 Grupo"/>
          <p:cNvGrpSpPr/>
          <p:nvPr userDrawn="1"/>
        </p:nvGrpSpPr>
        <p:grpSpPr>
          <a:xfrm>
            <a:off x="1084979" y="1233012"/>
            <a:ext cx="406816" cy="523220"/>
            <a:chOff x="1167641" y="1139339"/>
            <a:chExt cx="406816" cy="523220"/>
          </a:xfrm>
        </p:grpSpPr>
        <p:sp>
          <p:nvSpPr>
            <p:cNvPr id="70" name="72 Elipse"/>
            <p:cNvSpPr/>
            <p:nvPr userDrawn="1"/>
          </p:nvSpPr>
          <p:spPr>
            <a:xfrm>
              <a:off x="1167641" y="1224161"/>
              <a:ext cx="406816" cy="432048"/>
            </a:xfrm>
            <a:prstGeom prst="ellipse">
              <a:avLst/>
            </a:prstGeom>
            <a:solidFill>
              <a:srgbClr val="00435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54000" h="254000"/>
              <a:bevelB w="254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1" name="73 Rectángulo"/>
            <p:cNvSpPr/>
            <p:nvPr/>
          </p:nvSpPr>
          <p:spPr>
            <a:xfrm>
              <a:off x="1222611" y="1139339"/>
              <a:ext cx="29687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2800" b="0" cap="none" spc="0" dirty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onstantia" pitchFamily="18" charset="0"/>
                </a:rPr>
                <a:t>1</a:t>
              </a:r>
            </a:p>
          </p:txBody>
        </p:sp>
      </p:grpSp>
      <p:sp>
        <p:nvSpPr>
          <p:cNvPr id="72" name="9 Marcador de texto"/>
          <p:cNvSpPr>
            <a:spLocks noGrp="1"/>
          </p:cNvSpPr>
          <p:nvPr>
            <p:ph type="body" sz="quarter" idx="28" hasCustomPrompt="1"/>
          </p:nvPr>
        </p:nvSpPr>
        <p:spPr>
          <a:xfrm>
            <a:off x="154019" y="1259360"/>
            <a:ext cx="914556" cy="522653"/>
          </a:xfrm>
          <a:prstGeom prst="rect">
            <a:avLst/>
          </a:prstGeom>
        </p:spPr>
        <p:txBody>
          <a:bodyPr anchor="ctr"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 b="1" baseline="0">
                <a:solidFill>
                  <a:srgbClr val="00435A"/>
                </a:solidFill>
                <a:latin typeface="+mn-lt"/>
              </a:defRPr>
            </a:lvl1pPr>
            <a:lvl2pPr>
              <a:defRPr sz="700">
                <a:latin typeface="Constantia" pitchFamily="18" charset="0"/>
              </a:defRPr>
            </a:lvl2pPr>
            <a:lvl3pPr>
              <a:defRPr sz="700">
                <a:latin typeface="Constantia" pitchFamily="18" charset="0"/>
              </a:defRPr>
            </a:lvl3pPr>
            <a:lvl4pPr>
              <a:defRPr sz="700">
                <a:latin typeface="Constantia" pitchFamily="18" charset="0"/>
              </a:defRPr>
            </a:lvl4pPr>
            <a:lvl5pPr>
              <a:defRPr sz="700">
                <a:latin typeface="Constantia" pitchFamily="18" charset="0"/>
              </a:defRPr>
            </a:lvl5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dirty="0" smtClean="0"/>
              <a:t>HAGA CLIC PARA MODIFICAR EL ESTILO DE TEXTO DEL PATRÓN</a:t>
            </a:r>
          </a:p>
        </p:txBody>
      </p:sp>
      <p:grpSp>
        <p:nvGrpSpPr>
          <p:cNvPr id="73" name="82 Grupo"/>
          <p:cNvGrpSpPr/>
          <p:nvPr userDrawn="1"/>
        </p:nvGrpSpPr>
        <p:grpSpPr>
          <a:xfrm>
            <a:off x="3649147" y="2200866"/>
            <a:ext cx="406816" cy="535920"/>
            <a:chOff x="1167641" y="1120289"/>
            <a:chExt cx="406816" cy="535920"/>
          </a:xfrm>
        </p:grpSpPr>
        <p:sp>
          <p:nvSpPr>
            <p:cNvPr id="74" name="83 Elipse"/>
            <p:cNvSpPr/>
            <p:nvPr userDrawn="1"/>
          </p:nvSpPr>
          <p:spPr>
            <a:xfrm>
              <a:off x="1167641" y="1224161"/>
              <a:ext cx="406816" cy="432048"/>
            </a:xfrm>
            <a:prstGeom prst="ellipse">
              <a:avLst/>
            </a:prstGeom>
            <a:solidFill>
              <a:srgbClr val="00435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54000" h="254000"/>
              <a:bevelB w="254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5" name="84 Rectángulo"/>
            <p:cNvSpPr/>
            <p:nvPr userDrawn="1"/>
          </p:nvSpPr>
          <p:spPr>
            <a:xfrm>
              <a:off x="1209663" y="1120289"/>
              <a:ext cx="348173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2800" b="0" cap="none" spc="0" dirty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onstantia" pitchFamily="18" charset="0"/>
                </a:rPr>
                <a:t>3</a:t>
              </a:r>
            </a:p>
          </p:txBody>
        </p:sp>
      </p:grpSp>
      <p:sp>
        <p:nvSpPr>
          <p:cNvPr id="111" name="9 Marcador de texto"/>
          <p:cNvSpPr>
            <a:spLocks noGrp="1"/>
          </p:cNvSpPr>
          <p:nvPr>
            <p:ph type="body" sz="quarter" idx="26" hasCustomPrompt="1"/>
          </p:nvPr>
        </p:nvSpPr>
        <p:spPr>
          <a:xfrm>
            <a:off x="4064603" y="2304281"/>
            <a:ext cx="1183310" cy="479702"/>
          </a:xfrm>
          <a:prstGeom prst="rect">
            <a:avLst/>
          </a:prstGeom>
        </p:spPr>
        <p:txBody>
          <a:bodyPr anchor="ctr"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 b="1" baseline="0">
                <a:solidFill>
                  <a:srgbClr val="00435A"/>
                </a:solidFill>
                <a:latin typeface="+mn-lt"/>
              </a:defRPr>
            </a:lvl1pPr>
            <a:lvl2pPr>
              <a:defRPr sz="700">
                <a:latin typeface="Constantia" pitchFamily="18" charset="0"/>
              </a:defRPr>
            </a:lvl2pPr>
            <a:lvl3pPr>
              <a:defRPr sz="700">
                <a:latin typeface="Constantia" pitchFamily="18" charset="0"/>
              </a:defRPr>
            </a:lvl3pPr>
            <a:lvl4pPr>
              <a:defRPr sz="700">
                <a:latin typeface="Constantia" pitchFamily="18" charset="0"/>
              </a:defRPr>
            </a:lvl4pPr>
            <a:lvl5pPr>
              <a:defRPr sz="700">
                <a:latin typeface="Constantia" pitchFamily="18" charset="0"/>
              </a:defRPr>
            </a:lvl5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76" name="2 Marcador de posición de imagen"/>
          <p:cNvSpPr>
            <a:spLocks noGrp="1"/>
          </p:cNvSpPr>
          <p:nvPr>
            <p:ph type="pic" sz="quarter" idx="14"/>
          </p:nvPr>
        </p:nvSpPr>
        <p:spPr>
          <a:xfrm>
            <a:off x="1519092" y="1023773"/>
            <a:ext cx="1042984" cy="971099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/>
          <a:lstStyle>
            <a:lvl1pPr>
              <a:defRPr sz="600">
                <a:latin typeface="Constantia" pitchFamily="18" charset="0"/>
              </a:defRPr>
            </a:lvl1pPr>
          </a:lstStyle>
          <a:p>
            <a:r>
              <a:rPr lang="es-ES" dirty="0"/>
              <a:t>Haga clic en el icono para agregar una imagen</a:t>
            </a:r>
            <a:endParaRPr lang="es-CO" dirty="0"/>
          </a:p>
        </p:txBody>
      </p:sp>
      <p:sp>
        <p:nvSpPr>
          <p:cNvPr id="80" name="2 Marcador de posición de imagen"/>
          <p:cNvSpPr>
            <a:spLocks noGrp="1"/>
          </p:cNvSpPr>
          <p:nvPr>
            <p:ph type="pic" sz="quarter" idx="21"/>
          </p:nvPr>
        </p:nvSpPr>
        <p:spPr>
          <a:xfrm>
            <a:off x="2599571" y="1239836"/>
            <a:ext cx="748837" cy="747827"/>
          </a:xfrm>
          <a:prstGeom prst="rect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>
              <a:defRPr sz="600">
                <a:latin typeface="Constantia" pitchFamily="18" charset="0"/>
              </a:defRPr>
            </a:lvl1pPr>
          </a:lstStyle>
          <a:p>
            <a:r>
              <a:rPr lang="es-ES" dirty="0"/>
              <a:t>Haga clic en el icono para agregar una imagen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3839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4, 5 y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 userDrawn="1"/>
        </p:nvSpPr>
        <p:spPr>
          <a:xfrm>
            <a:off x="46251" y="45428"/>
            <a:ext cx="5298150" cy="35253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19 Rectángulo"/>
          <p:cNvSpPr/>
          <p:nvPr userDrawn="1"/>
        </p:nvSpPr>
        <p:spPr>
          <a:xfrm>
            <a:off x="46251" y="45428"/>
            <a:ext cx="5298150" cy="35253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s-CO"/>
          </a:p>
        </p:txBody>
      </p:sp>
      <p:sp>
        <p:nvSpPr>
          <p:cNvPr id="67" name="66 Rectángulo"/>
          <p:cNvSpPr/>
          <p:nvPr/>
        </p:nvSpPr>
        <p:spPr>
          <a:xfrm>
            <a:off x="48741" y="250970"/>
            <a:ext cx="3227660" cy="19099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8" name="67 Rectángulo"/>
          <p:cNvSpPr/>
          <p:nvPr/>
        </p:nvSpPr>
        <p:spPr>
          <a:xfrm>
            <a:off x="91977" y="172507"/>
            <a:ext cx="3256432" cy="227485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6" name="45 Rectángulo"/>
          <p:cNvSpPr/>
          <p:nvPr userDrawn="1"/>
        </p:nvSpPr>
        <p:spPr>
          <a:xfrm>
            <a:off x="48742" y="250970"/>
            <a:ext cx="3227660" cy="19099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s-CO"/>
          </a:p>
        </p:txBody>
      </p:sp>
      <p:sp>
        <p:nvSpPr>
          <p:cNvPr id="48" name="47 Rectángulo"/>
          <p:cNvSpPr/>
          <p:nvPr userDrawn="1"/>
        </p:nvSpPr>
        <p:spPr>
          <a:xfrm>
            <a:off x="91977" y="172510"/>
            <a:ext cx="3256432" cy="227485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s-CO"/>
          </a:p>
        </p:txBody>
      </p:sp>
      <p:grpSp>
        <p:nvGrpSpPr>
          <p:cNvPr id="47" name="46 Grupo"/>
          <p:cNvGrpSpPr/>
          <p:nvPr userDrawn="1"/>
        </p:nvGrpSpPr>
        <p:grpSpPr>
          <a:xfrm>
            <a:off x="3676196" y="52873"/>
            <a:ext cx="1653694" cy="914402"/>
            <a:chOff x="3636441" y="116481"/>
            <a:chExt cx="1653694" cy="914402"/>
          </a:xfrm>
        </p:grpSpPr>
        <p:sp>
          <p:nvSpPr>
            <p:cNvPr id="57" name="56 Triángulo rectángulo"/>
            <p:cNvSpPr/>
            <p:nvPr userDrawn="1"/>
          </p:nvSpPr>
          <p:spPr>
            <a:xfrm rot="10800000">
              <a:off x="4375735" y="116483"/>
              <a:ext cx="914400" cy="914400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59" name="58 Triángulo rectángulo"/>
            <p:cNvSpPr/>
            <p:nvPr userDrawn="1"/>
          </p:nvSpPr>
          <p:spPr>
            <a:xfrm rot="10800000">
              <a:off x="3636441" y="116481"/>
              <a:ext cx="1653694" cy="603624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pic>
        <p:nvPicPr>
          <p:cNvPr id="61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6"/>
          <a:stretch/>
        </p:blipFill>
        <p:spPr bwMode="auto">
          <a:xfrm>
            <a:off x="4694087" y="72033"/>
            <a:ext cx="561989" cy="258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5" r="34739"/>
          <a:stretch/>
        </p:blipFill>
        <p:spPr bwMode="auto">
          <a:xfrm>
            <a:off x="3511475" y="154941"/>
            <a:ext cx="554856" cy="155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5" descr="C:\Users\EJVELASCOA\Pictures\OTROS\Logo INPEC (AzulTransp)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497" y="137691"/>
            <a:ext cx="497716" cy="160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68 CuadroTexto"/>
          <p:cNvSpPr txBox="1"/>
          <p:nvPr userDrawn="1"/>
        </p:nvSpPr>
        <p:spPr>
          <a:xfrm>
            <a:off x="180057" y="163141"/>
            <a:ext cx="8290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Contenido</a:t>
            </a:r>
            <a:endParaRPr lang="es-C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grpSp>
        <p:nvGrpSpPr>
          <p:cNvPr id="77" name="32 Grupo"/>
          <p:cNvGrpSpPr/>
          <p:nvPr userDrawn="1"/>
        </p:nvGrpSpPr>
        <p:grpSpPr>
          <a:xfrm rot="10800000">
            <a:off x="73611" y="2510943"/>
            <a:ext cx="1388366" cy="914402"/>
            <a:chOff x="1386473" y="346285"/>
            <a:chExt cx="1653694" cy="914402"/>
          </a:xfrm>
        </p:grpSpPr>
        <p:sp>
          <p:nvSpPr>
            <p:cNvPr id="78" name="33 Triángulo rectángulo"/>
            <p:cNvSpPr/>
            <p:nvPr userDrawn="1"/>
          </p:nvSpPr>
          <p:spPr>
            <a:xfrm rot="10800000">
              <a:off x="2125767" y="346287"/>
              <a:ext cx="914400" cy="914400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9" name="34 Triángulo rectángulo"/>
            <p:cNvSpPr/>
            <p:nvPr userDrawn="1"/>
          </p:nvSpPr>
          <p:spPr>
            <a:xfrm rot="10800000">
              <a:off x="1386473" y="346285"/>
              <a:ext cx="1653694" cy="603624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sp>
        <p:nvSpPr>
          <p:cNvPr id="81" name="80 Rectángulo"/>
          <p:cNvSpPr/>
          <p:nvPr userDrawn="1"/>
        </p:nvSpPr>
        <p:spPr>
          <a:xfrm>
            <a:off x="28268" y="3426430"/>
            <a:ext cx="4544277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2" name="81 Rectángulo"/>
          <p:cNvSpPr/>
          <p:nvPr userDrawn="1"/>
        </p:nvSpPr>
        <p:spPr>
          <a:xfrm>
            <a:off x="4594847" y="3426430"/>
            <a:ext cx="86732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3" name="82 Rectángulo"/>
          <p:cNvSpPr/>
          <p:nvPr userDrawn="1"/>
        </p:nvSpPr>
        <p:spPr>
          <a:xfrm>
            <a:off x="4705963" y="3426430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4" name="83 Rectángulo"/>
          <p:cNvSpPr/>
          <p:nvPr userDrawn="1"/>
        </p:nvSpPr>
        <p:spPr>
          <a:xfrm>
            <a:off x="4782631" y="3426112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5" name="84 Rectángulo"/>
          <p:cNvSpPr/>
          <p:nvPr userDrawn="1"/>
        </p:nvSpPr>
        <p:spPr>
          <a:xfrm>
            <a:off x="4854518" y="3426111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6" name="85 Rectángulo"/>
          <p:cNvSpPr/>
          <p:nvPr userDrawn="1"/>
        </p:nvSpPr>
        <p:spPr>
          <a:xfrm>
            <a:off x="4929927" y="3426110"/>
            <a:ext cx="433524" cy="14494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7" name="3 Marcador de texto"/>
          <p:cNvSpPr>
            <a:spLocks noGrp="1"/>
          </p:cNvSpPr>
          <p:nvPr>
            <p:ph type="body" sz="half" idx="13" hasCustomPrompt="1"/>
          </p:nvPr>
        </p:nvSpPr>
        <p:spPr>
          <a:xfrm>
            <a:off x="4929927" y="3434736"/>
            <a:ext cx="433524" cy="1443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6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defRPr>
            </a:lvl1pPr>
            <a:lvl2pPr marL="257175" indent="0">
              <a:buNone/>
              <a:defRPr sz="700"/>
            </a:lvl2pPr>
            <a:lvl3pPr marL="514350" indent="0">
              <a:buNone/>
              <a:defRPr sz="600"/>
            </a:lvl3pPr>
            <a:lvl4pPr marL="771525" indent="0">
              <a:buNone/>
              <a:defRPr sz="500"/>
            </a:lvl4pPr>
            <a:lvl5pPr marL="1028700" indent="0">
              <a:buNone/>
              <a:defRPr sz="500"/>
            </a:lvl5pPr>
            <a:lvl6pPr marL="1285875" indent="0">
              <a:buNone/>
              <a:defRPr sz="500"/>
            </a:lvl6pPr>
            <a:lvl7pPr marL="1543050" indent="0">
              <a:buNone/>
              <a:defRPr sz="500"/>
            </a:lvl7pPr>
            <a:lvl8pPr marL="1800225" indent="0">
              <a:buNone/>
              <a:defRPr sz="500"/>
            </a:lvl8pPr>
            <a:lvl9pPr marL="2057400" indent="0">
              <a:buNone/>
              <a:defRPr sz="500"/>
            </a:lvl9pPr>
          </a:lstStyle>
          <a:p>
            <a:pPr lvl="0"/>
            <a:r>
              <a:rPr lang="es-ES" dirty="0"/>
              <a:t>6</a:t>
            </a:r>
          </a:p>
        </p:txBody>
      </p:sp>
      <p:sp>
        <p:nvSpPr>
          <p:cNvPr id="88" name="6 Marcador de texto"/>
          <p:cNvSpPr>
            <a:spLocks noGrp="1"/>
          </p:cNvSpPr>
          <p:nvPr>
            <p:ph type="body" sz="quarter" idx="19" hasCustomPrompt="1"/>
          </p:nvPr>
        </p:nvSpPr>
        <p:spPr>
          <a:xfrm>
            <a:off x="94083" y="3433752"/>
            <a:ext cx="4473914" cy="12380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r">
              <a:buNone/>
              <a:defRPr sz="600" b="1" baseline="0">
                <a:solidFill>
                  <a:schemeClr val="bg1"/>
                </a:solidFill>
                <a:effectLst/>
                <a:latin typeface="Constantia" pitchFamily="18" charset="0"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/>
              <a:t>Título de presentación / Oficina Asesora de Planeación</a:t>
            </a:r>
          </a:p>
        </p:txBody>
      </p:sp>
      <p:sp>
        <p:nvSpPr>
          <p:cNvPr id="53" name="52 Rectángulo"/>
          <p:cNvSpPr/>
          <p:nvPr userDrawn="1"/>
        </p:nvSpPr>
        <p:spPr>
          <a:xfrm>
            <a:off x="1519091" y="2014072"/>
            <a:ext cx="1047951" cy="978827"/>
          </a:xfrm>
          <a:prstGeom prst="rect">
            <a:avLst/>
          </a:prstGeom>
          <a:solidFill>
            <a:srgbClr val="FF4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4" name="53 Rectángulo"/>
          <p:cNvSpPr/>
          <p:nvPr userDrawn="1"/>
        </p:nvSpPr>
        <p:spPr>
          <a:xfrm>
            <a:off x="2591243" y="1008334"/>
            <a:ext cx="1023750" cy="97882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65" name="2 Grupo"/>
          <p:cNvGrpSpPr/>
          <p:nvPr userDrawn="1"/>
        </p:nvGrpSpPr>
        <p:grpSpPr>
          <a:xfrm>
            <a:off x="1084979" y="2271079"/>
            <a:ext cx="406816" cy="523220"/>
            <a:chOff x="1167641" y="1180283"/>
            <a:chExt cx="406816" cy="523220"/>
          </a:xfrm>
        </p:grpSpPr>
        <p:sp>
          <p:nvSpPr>
            <p:cNvPr id="70" name="72 Elipse"/>
            <p:cNvSpPr/>
            <p:nvPr userDrawn="1"/>
          </p:nvSpPr>
          <p:spPr>
            <a:xfrm>
              <a:off x="1167641" y="1224161"/>
              <a:ext cx="406816" cy="432048"/>
            </a:xfrm>
            <a:prstGeom prst="ellipse">
              <a:avLst/>
            </a:prstGeom>
            <a:solidFill>
              <a:srgbClr val="00435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54000" h="254000"/>
              <a:bevelB w="254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1" name="73 Rectángulo"/>
            <p:cNvSpPr/>
            <p:nvPr/>
          </p:nvSpPr>
          <p:spPr>
            <a:xfrm>
              <a:off x="1174910" y="1180283"/>
              <a:ext cx="378630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2800" b="0" cap="none" spc="0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onstantia" pitchFamily="18" charset="0"/>
                </a:rPr>
                <a:t>6</a:t>
              </a:r>
              <a:endParaRPr lang="es-ES" sz="2800" b="0" cap="none" spc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endParaRPr>
            </a:p>
          </p:txBody>
        </p:sp>
      </p:grpSp>
      <p:sp>
        <p:nvSpPr>
          <p:cNvPr id="72" name="9 Marcador de texto"/>
          <p:cNvSpPr>
            <a:spLocks noGrp="1"/>
          </p:cNvSpPr>
          <p:nvPr>
            <p:ph type="body" sz="quarter" idx="28" hasCustomPrompt="1"/>
          </p:nvPr>
        </p:nvSpPr>
        <p:spPr>
          <a:xfrm>
            <a:off x="154019" y="2256483"/>
            <a:ext cx="914556" cy="522653"/>
          </a:xfrm>
          <a:prstGeom prst="rect">
            <a:avLst/>
          </a:prstGeom>
        </p:spPr>
        <p:txBody>
          <a:bodyPr anchor="ctr"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 b="1" baseline="0">
                <a:solidFill>
                  <a:srgbClr val="00435A"/>
                </a:solidFill>
                <a:latin typeface="+mn-lt"/>
              </a:defRPr>
            </a:lvl1pPr>
            <a:lvl2pPr>
              <a:defRPr sz="700">
                <a:latin typeface="Constantia" pitchFamily="18" charset="0"/>
              </a:defRPr>
            </a:lvl2pPr>
            <a:lvl3pPr>
              <a:defRPr sz="700">
                <a:latin typeface="Constantia" pitchFamily="18" charset="0"/>
              </a:defRPr>
            </a:lvl3pPr>
            <a:lvl4pPr>
              <a:defRPr sz="700">
                <a:latin typeface="Constantia" pitchFamily="18" charset="0"/>
              </a:defRPr>
            </a:lvl4pPr>
            <a:lvl5pPr>
              <a:defRPr sz="700">
                <a:latin typeface="Constantia" pitchFamily="18" charset="0"/>
              </a:defRPr>
            </a:lvl5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dirty="0" smtClean="0"/>
              <a:t>HAGA CLIC PARA MODIFICAR EL ESTILO DE TEXTO DEL PATRÓN</a:t>
            </a:r>
          </a:p>
        </p:txBody>
      </p:sp>
      <p:grpSp>
        <p:nvGrpSpPr>
          <p:cNvPr id="73" name="82 Grupo"/>
          <p:cNvGrpSpPr/>
          <p:nvPr userDrawn="1"/>
        </p:nvGrpSpPr>
        <p:grpSpPr>
          <a:xfrm>
            <a:off x="3649147" y="1186128"/>
            <a:ext cx="406816" cy="535920"/>
            <a:chOff x="1167641" y="1120289"/>
            <a:chExt cx="406816" cy="535920"/>
          </a:xfrm>
        </p:grpSpPr>
        <p:sp>
          <p:nvSpPr>
            <p:cNvPr id="74" name="83 Elipse"/>
            <p:cNvSpPr/>
            <p:nvPr userDrawn="1"/>
          </p:nvSpPr>
          <p:spPr>
            <a:xfrm>
              <a:off x="1167641" y="1224161"/>
              <a:ext cx="406816" cy="432048"/>
            </a:xfrm>
            <a:prstGeom prst="ellipse">
              <a:avLst/>
            </a:prstGeom>
            <a:solidFill>
              <a:srgbClr val="00435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54000" h="254000"/>
              <a:bevelB w="254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5" name="84 Rectángulo"/>
            <p:cNvSpPr/>
            <p:nvPr userDrawn="1"/>
          </p:nvSpPr>
          <p:spPr>
            <a:xfrm>
              <a:off x="1196038" y="1120289"/>
              <a:ext cx="375424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2800" b="0" cap="none" spc="0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onstantia" pitchFamily="18" charset="0"/>
                </a:rPr>
                <a:t>4</a:t>
              </a:r>
              <a:endParaRPr lang="es-ES" sz="2800" b="0" cap="none" spc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endParaRPr>
            </a:p>
          </p:txBody>
        </p:sp>
      </p:grpSp>
      <p:sp>
        <p:nvSpPr>
          <p:cNvPr id="111" name="9 Marcador de texto"/>
          <p:cNvSpPr>
            <a:spLocks noGrp="1"/>
          </p:cNvSpPr>
          <p:nvPr>
            <p:ph type="body" sz="quarter" idx="26" hasCustomPrompt="1"/>
          </p:nvPr>
        </p:nvSpPr>
        <p:spPr>
          <a:xfrm>
            <a:off x="4064603" y="1289543"/>
            <a:ext cx="1183310" cy="479702"/>
          </a:xfrm>
          <a:prstGeom prst="rect">
            <a:avLst/>
          </a:prstGeom>
        </p:spPr>
        <p:txBody>
          <a:bodyPr anchor="ctr"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 b="1" baseline="0">
                <a:solidFill>
                  <a:srgbClr val="00435A"/>
                </a:solidFill>
                <a:latin typeface="+mn-lt"/>
              </a:defRPr>
            </a:lvl1pPr>
            <a:lvl2pPr>
              <a:defRPr sz="700">
                <a:latin typeface="Constantia" pitchFamily="18" charset="0"/>
              </a:defRPr>
            </a:lvl2pPr>
            <a:lvl3pPr>
              <a:defRPr sz="700">
                <a:latin typeface="Constantia" pitchFamily="18" charset="0"/>
              </a:defRPr>
            </a:lvl3pPr>
            <a:lvl4pPr>
              <a:defRPr sz="700">
                <a:latin typeface="Constantia" pitchFamily="18" charset="0"/>
              </a:defRPr>
            </a:lvl4pPr>
            <a:lvl5pPr>
              <a:defRPr sz="700">
                <a:latin typeface="Constantia" pitchFamily="18" charset="0"/>
              </a:defRPr>
            </a:lvl5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76" name="75 Rectángulo"/>
          <p:cNvSpPr/>
          <p:nvPr userDrawn="1"/>
        </p:nvSpPr>
        <p:spPr>
          <a:xfrm>
            <a:off x="2591243" y="2029897"/>
            <a:ext cx="757166" cy="74911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89" name="75 Grupo"/>
          <p:cNvGrpSpPr/>
          <p:nvPr userDrawn="1"/>
        </p:nvGrpSpPr>
        <p:grpSpPr>
          <a:xfrm>
            <a:off x="3384313" y="2121331"/>
            <a:ext cx="406816" cy="537342"/>
            <a:chOff x="1167641" y="1118867"/>
            <a:chExt cx="406816" cy="537342"/>
          </a:xfrm>
        </p:grpSpPr>
        <p:sp>
          <p:nvSpPr>
            <p:cNvPr id="90" name="76 Elipse"/>
            <p:cNvSpPr/>
            <p:nvPr userDrawn="1"/>
          </p:nvSpPr>
          <p:spPr>
            <a:xfrm>
              <a:off x="1167641" y="1224161"/>
              <a:ext cx="406816" cy="432048"/>
            </a:xfrm>
            <a:prstGeom prst="ellipse">
              <a:avLst/>
            </a:prstGeom>
            <a:solidFill>
              <a:srgbClr val="00435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54000" h="254000"/>
              <a:bevelB w="254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91" name="77 Rectángulo"/>
            <p:cNvSpPr/>
            <p:nvPr userDrawn="1"/>
          </p:nvSpPr>
          <p:spPr>
            <a:xfrm>
              <a:off x="1185183" y="1118867"/>
              <a:ext cx="356187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2800" b="0" cap="none" spc="0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onstantia" pitchFamily="18" charset="0"/>
                </a:rPr>
                <a:t>5</a:t>
              </a:r>
              <a:endParaRPr lang="es-ES" sz="2800" b="0" cap="none" spc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endParaRPr>
            </a:p>
          </p:txBody>
        </p:sp>
      </p:grpSp>
      <p:sp>
        <p:nvSpPr>
          <p:cNvPr id="92" name="9 Marcador de texto"/>
          <p:cNvSpPr>
            <a:spLocks noGrp="1"/>
          </p:cNvSpPr>
          <p:nvPr>
            <p:ph type="body" sz="quarter" idx="25" hasCustomPrompt="1"/>
          </p:nvPr>
        </p:nvSpPr>
        <p:spPr>
          <a:xfrm>
            <a:off x="3803122" y="2178857"/>
            <a:ext cx="1338663" cy="522653"/>
          </a:xfrm>
          <a:prstGeom prst="rect">
            <a:avLst/>
          </a:prstGeom>
        </p:spPr>
        <p:txBody>
          <a:bodyPr anchor="ctr"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 b="1" baseline="0">
                <a:solidFill>
                  <a:srgbClr val="00435A"/>
                </a:solidFill>
                <a:latin typeface="+mn-lt"/>
              </a:defRPr>
            </a:lvl1pPr>
            <a:lvl2pPr>
              <a:defRPr sz="700">
                <a:latin typeface="Constantia" pitchFamily="18" charset="0"/>
              </a:defRPr>
            </a:lvl2pPr>
            <a:lvl3pPr>
              <a:defRPr sz="700">
                <a:latin typeface="Constantia" pitchFamily="18" charset="0"/>
              </a:defRPr>
            </a:lvl3pPr>
            <a:lvl4pPr>
              <a:defRPr sz="700">
                <a:latin typeface="Constantia" pitchFamily="18" charset="0"/>
              </a:defRPr>
            </a:lvl4pPr>
            <a:lvl5pPr>
              <a:defRPr sz="700">
                <a:latin typeface="Constantia" pitchFamily="18" charset="0"/>
              </a:defRPr>
            </a:lvl5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00" name="99 Rectángulo"/>
          <p:cNvSpPr/>
          <p:nvPr userDrawn="1"/>
        </p:nvSpPr>
        <p:spPr>
          <a:xfrm>
            <a:off x="1809876" y="1236533"/>
            <a:ext cx="757166" cy="74911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2" name="2 Marcador de posición de imagen"/>
          <p:cNvSpPr>
            <a:spLocks noGrp="1"/>
          </p:cNvSpPr>
          <p:nvPr>
            <p:ph type="pic" sz="quarter" idx="20"/>
          </p:nvPr>
        </p:nvSpPr>
        <p:spPr>
          <a:xfrm>
            <a:off x="2604821" y="1008137"/>
            <a:ext cx="1018179" cy="979024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/>
          <a:lstStyle>
            <a:lvl1pPr>
              <a:defRPr sz="600">
                <a:latin typeface="Constantia" pitchFamily="18" charset="0"/>
              </a:defRPr>
            </a:lvl1pPr>
          </a:lstStyle>
          <a:p>
            <a:r>
              <a:rPr lang="es-ES" dirty="0"/>
              <a:t>Haga clic en el icono para agregar una imagen</a:t>
            </a:r>
            <a:endParaRPr lang="es-CO" dirty="0"/>
          </a:p>
        </p:txBody>
      </p:sp>
      <p:sp>
        <p:nvSpPr>
          <p:cNvPr id="103" name="2 Marcador de posición de imagen"/>
          <p:cNvSpPr>
            <a:spLocks noGrp="1"/>
          </p:cNvSpPr>
          <p:nvPr>
            <p:ph type="pic" sz="quarter" idx="21"/>
          </p:nvPr>
        </p:nvSpPr>
        <p:spPr>
          <a:xfrm>
            <a:off x="2599571" y="2029897"/>
            <a:ext cx="748837" cy="747827"/>
          </a:xfrm>
          <a:prstGeom prst="rect">
            <a:avLst/>
          </a:prstGeom>
          <a:ln w="28575">
            <a:solidFill>
              <a:schemeClr val="accent5"/>
            </a:solidFill>
          </a:ln>
        </p:spPr>
        <p:txBody>
          <a:bodyPr/>
          <a:lstStyle>
            <a:lvl1pPr>
              <a:defRPr sz="600">
                <a:latin typeface="Constantia" pitchFamily="18" charset="0"/>
              </a:defRPr>
            </a:lvl1pPr>
          </a:lstStyle>
          <a:p>
            <a:r>
              <a:rPr lang="es-ES" dirty="0"/>
              <a:t>Haga clic en el icono para agregar una imagen</a:t>
            </a:r>
            <a:endParaRPr lang="es-CO" dirty="0"/>
          </a:p>
        </p:txBody>
      </p:sp>
      <p:sp>
        <p:nvSpPr>
          <p:cNvPr id="104" name="2 Marcador de posición de imagen"/>
          <p:cNvSpPr>
            <a:spLocks noGrp="1"/>
          </p:cNvSpPr>
          <p:nvPr>
            <p:ph type="pic" sz="quarter" idx="14"/>
          </p:nvPr>
        </p:nvSpPr>
        <p:spPr>
          <a:xfrm>
            <a:off x="1519092" y="2020896"/>
            <a:ext cx="1042984" cy="971099"/>
          </a:xfrm>
          <a:prstGeom prst="rect">
            <a:avLst/>
          </a:prstGeom>
          <a:ln w="28575">
            <a:solidFill>
              <a:srgbClr val="FF5D5D"/>
            </a:solidFill>
          </a:ln>
        </p:spPr>
        <p:txBody>
          <a:bodyPr/>
          <a:lstStyle>
            <a:lvl1pPr>
              <a:defRPr sz="600">
                <a:latin typeface="Constantia" pitchFamily="18" charset="0"/>
              </a:defRPr>
            </a:lvl1pPr>
          </a:lstStyle>
          <a:p>
            <a:r>
              <a:rPr lang="es-ES" dirty="0"/>
              <a:t>Haga clic en el icono para agregar una imagen</a:t>
            </a:r>
            <a:endParaRPr lang="es-CO" dirty="0"/>
          </a:p>
        </p:txBody>
      </p:sp>
      <p:sp>
        <p:nvSpPr>
          <p:cNvPr id="106" name="2 Marcador de posición de imagen"/>
          <p:cNvSpPr>
            <a:spLocks noGrp="1"/>
          </p:cNvSpPr>
          <p:nvPr>
            <p:ph type="pic" sz="quarter" idx="22"/>
          </p:nvPr>
        </p:nvSpPr>
        <p:spPr>
          <a:xfrm>
            <a:off x="1809876" y="1246779"/>
            <a:ext cx="759024" cy="725122"/>
          </a:xfrm>
          <a:prstGeom prst="rect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>
              <a:defRPr sz="600">
                <a:latin typeface="Constantia" pitchFamily="18" charset="0"/>
              </a:defRPr>
            </a:lvl1pPr>
          </a:lstStyle>
          <a:p>
            <a:r>
              <a:rPr lang="es-ES" dirty="0"/>
              <a:t>Haga clic en el icono para agregar una imagen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0630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 userDrawn="1"/>
        </p:nvSpPr>
        <p:spPr>
          <a:xfrm>
            <a:off x="46251" y="45428"/>
            <a:ext cx="5298150" cy="35253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7" name="66 Rectángulo"/>
          <p:cNvSpPr/>
          <p:nvPr/>
        </p:nvSpPr>
        <p:spPr>
          <a:xfrm>
            <a:off x="48741" y="250970"/>
            <a:ext cx="3227660" cy="19099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8" name="67 Rectángulo"/>
          <p:cNvSpPr/>
          <p:nvPr/>
        </p:nvSpPr>
        <p:spPr>
          <a:xfrm>
            <a:off x="91977" y="172507"/>
            <a:ext cx="3256432" cy="227485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19 Rectángulo"/>
          <p:cNvSpPr/>
          <p:nvPr userDrawn="1"/>
        </p:nvSpPr>
        <p:spPr>
          <a:xfrm>
            <a:off x="46251" y="45428"/>
            <a:ext cx="5298150" cy="35253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s-CO"/>
          </a:p>
        </p:txBody>
      </p:sp>
      <p:sp>
        <p:nvSpPr>
          <p:cNvPr id="46" name="45 Rectángulo"/>
          <p:cNvSpPr/>
          <p:nvPr userDrawn="1"/>
        </p:nvSpPr>
        <p:spPr>
          <a:xfrm>
            <a:off x="48742" y="250970"/>
            <a:ext cx="3227660" cy="19099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s-CO"/>
          </a:p>
        </p:txBody>
      </p:sp>
      <p:sp>
        <p:nvSpPr>
          <p:cNvPr id="48" name="47 Rectángulo"/>
          <p:cNvSpPr/>
          <p:nvPr userDrawn="1"/>
        </p:nvSpPr>
        <p:spPr>
          <a:xfrm>
            <a:off x="91977" y="172510"/>
            <a:ext cx="3256432" cy="227485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s-CO"/>
          </a:p>
        </p:txBody>
      </p:sp>
      <p:grpSp>
        <p:nvGrpSpPr>
          <p:cNvPr id="47" name="46 Grupo"/>
          <p:cNvGrpSpPr/>
          <p:nvPr userDrawn="1"/>
        </p:nvGrpSpPr>
        <p:grpSpPr>
          <a:xfrm>
            <a:off x="3676196" y="52873"/>
            <a:ext cx="1653694" cy="914402"/>
            <a:chOff x="3636441" y="116481"/>
            <a:chExt cx="1653694" cy="914402"/>
          </a:xfrm>
        </p:grpSpPr>
        <p:sp>
          <p:nvSpPr>
            <p:cNvPr id="57" name="56 Triángulo rectángulo"/>
            <p:cNvSpPr/>
            <p:nvPr userDrawn="1"/>
          </p:nvSpPr>
          <p:spPr>
            <a:xfrm rot="10800000">
              <a:off x="4375735" y="116483"/>
              <a:ext cx="914400" cy="914400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59" name="58 Triángulo rectángulo"/>
            <p:cNvSpPr/>
            <p:nvPr userDrawn="1"/>
          </p:nvSpPr>
          <p:spPr>
            <a:xfrm rot="10800000">
              <a:off x="3636441" y="116481"/>
              <a:ext cx="1653694" cy="603624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pic>
        <p:nvPicPr>
          <p:cNvPr id="61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6"/>
          <a:stretch/>
        </p:blipFill>
        <p:spPr bwMode="auto">
          <a:xfrm>
            <a:off x="4694087" y="72033"/>
            <a:ext cx="561989" cy="258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5" r="34739"/>
          <a:stretch/>
        </p:blipFill>
        <p:spPr bwMode="auto">
          <a:xfrm>
            <a:off x="3511475" y="154941"/>
            <a:ext cx="554856" cy="155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5" descr="C:\Users\EJVELASCOA\Pictures\OTROS\Logo INPEC (AzulTransp)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497" y="137691"/>
            <a:ext cx="497716" cy="160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68 CuadroTexto"/>
          <p:cNvSpPr txBox="1"/>
          <p:nvPr userDrawn="1"/>
        </p:nvSpPr>
        <p:spPr>
          <a:xfrm>
            <a:off x="180057" y="163141"/>
            <a:ext cx="8290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Contenido</a:t>
            </a:r>
            <a:endParaRPr lang="es-C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grpSp>
        <p:nvGrpSpPr>
          <p:cNvPr id="77" name="32 Grupo"/>
          <p:cNvGrpSpPr/>
          <p:nvPr userDrawn="1"/>
        </p:nvGrpSpPr>
        <p:grpSpPr>
          <a:xfrm rot="10800000">
            <a:off x="73611" y="2513120"/>
            <a:ext cx="1388366" cy="914402"/>
            <a:chOff x="1386473" y="346285"/>
            <a:chExt cx="1653694" cy="914402"/>
          </a:xfrm>
        </p:grpSpPr>
        <p:sp>
          <p:nvSpPr>
            <p:cNvPr id="78" name="33 Triángulo rectángulo"/>
            <p:cNvSpPr/>
            <p:nvPr userDrawn="1"/>
          </p:nvSpPr>
          <p:spPr>
            <a:xfrm rot="10800000">
              <a:off x="2125767" y="346287"/>
              <a:ext cx="914400" cy="914400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9" name="34 Triángulo rectángulo"/>
            <p:cNvSpPr/>
            <p:nvPr userDrawn="1"/>
          </p:nvSpPr>
          <p:spPr>
            <a:xfrm rot="10800000">
              <a:off x="1386473" y="346285"/>
              <a:ext cx="1653694" cy="603624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sp>
        <p:nvSpPr>
          <p:cNvPr id="81" name="80 Rectángulo"/>
          <p:cNvSpPr/>
          <p:nvPr userDrawn="1"/>
        </p:nvSpPr>
        <p:spPr>
          <a:xfrm>
            <a:off x="28268" y="3426430"/>
            <a:ext cx="4544277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2" name="81 Rectángulo"/>
          <p:cNvSpPr/>
          <p:nvPr userDrawn="1"/>
        </p:nvSpPr>
        <p:spPr>
          <a:xfrm>
            <a:off x="4594847" y="3426430"/>
            <a:ext cx="86732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3" name="82 Rectángulo"/>
          <p:cNvSpPr/>
          <p:nvPr userDrawn="1"/>
        </p:nvSpPr>
        <p:spPr>
          <a:xfrm>
            <a:off x="4705963" y="3426430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4" name="83 Rectángulo"/>
          <p:cNvSpPr/>
          <p:nvPr userDrawn="1"/>
        </p:nvSpPr>
        <p:spPr>
          <a:xfrm>
            <a:off x="4782631" y="3426112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5" name="84 Rectángulo"/>
          <p:cNvSpPr/>
          <p:nvPr userDrawn="1"/>
        </p:nvSpPr>
        <p:spPr>
          <a:xfrm>
            <a:off x="4854518" y="3426111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6" name="85 Rectángulo"/>
          <p:cNvSpPr/>
          <p:nvPr userDrawn="1"/>
        </p:nvSpPr>
        <p:spPr>
          <a:xfrm>
            <a:off x="4929927" y="3426110"/>
            <a:ext cx="433524" cy="14494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7" name="3 Marcador de texto"/>
          <p:cNvSpPr>
            <a:spLocks noGrp="1"/>
          </p:cNvSpPr>
          <p:nvPr>
            <p:ph type="body" sz="half" idx="13" hasCustomPrompt="1"/>
          </p:nvPr>
        </p:nvSpPr>
        <p:spPr>
          <a:xfrm>
            <a:off x="4929927" y="3434736"/>
            <a:ext cx="433524" cy="1443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6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defRPr>
            </a:lvl1pPr>
            <a:lvl2pPr marL="257175" indent="0">
              <a:buNone/>
              <a:defRPr sz="700"/>
            </a:lvl2pPr>
            <a:lvl3pPr marL="514350" indent="0">
              <a:buNone/>
              <a:defRPr sz="600"/>
            </a:lvl3pPr>
            <a:lvl4pPr marL="771525" indent="0">
              <a:buNone/>
              <a:defRPr sz="500"/>
            </a:lvl4pPr>
            <a:lvl5pPr marL="1028700" indent="0">
              <a:buNone/>
              <a:defRPr sz="500"/>
            </a:lvl5pPr>
            <a:lvl6pPr marL="1285875" indent="0">
              <a:buNone/>
              <a:defRPr sz="500"/>
            </a:lvl6pPr>
            <a:lvl7pPr marL="1543050" indent="0">
              <a:buNone/>
              <a:defRPr sz="500"/>
            </a:lvl7pPr>
            <a:lvl8pPr marL="1800225" indent="0">
              <a:buNone/>
              <a:defRPr sz="500"/>
            </a:lvl8pPr>
            <a:lvl9pPr marL="2057400" indent="0">
              <a:buNone/>
              <a:defRPr sz="500"/>
            </a:lvl9pPr>
          </a:lstStyle>
          <a:p>
            <a:pPr lvl="0"/>
            <a:r>
              <a:rPr lang="es-ES" dirty="0"/>
              <a:t>6</a:t>
            </a:r>
          </a:p>
        </p:txBody>
      </p:sp>
      <p:sp>
        <p:nvSpPr>
          <p:cNvPr id="88" name="6 Marcador de texto"/>
          <p:cNvSpPr>
            <a:spLocks noGrp="1"/>
          </p:cNvSpPr>
          <p:nvPr>
            <p:ph type="body" sz="quarter" idx="19" hasCustomPrompt="1"/>
          </p:nvPr>
        </p:nvSpPr>
        <p:spPr>
          <a:xfrm>
            <a:off x="94083" y="3433752"/>
            <a:ext cx="4473914" cy="12380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r">
              <a:buNone/>
              <a:defRPr sz="600" b="1" baseline="0">
                <a:solidFill>
                  <a:schemeClr val="bg1"/>
                </a:solidFill>
                <a:effectLst/>
                <a:latin typeface="Constantia" pitchFamily="18" charset="0"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/>
              <a:t>Título de presentación / Oficina Asesora de Planeación</a:t>
            </a:r>
          </a:p>
        </p:txBody>
      </p:sp>
      <p:grpSp>
        <p:nvGrpSpPr>
          <p:cNvPr id="49" name="82 Grupo"/>
          <p:cNvGrpSpPr/>
          <p:nvPr userDrawn="1"/>
        </p:nvGrpSpPr>
        <p:grpSpPr>
          <a:xfrm>
            <a:off x="1366305" y="2113962"/>
            <a:ext cx="406816" cy="523220"/>
            <a:chOff x="1167641" y="1147585"/>
            <a:chExt cx="406816" cy="523220"/>
          </a:xfrm>
        </p:grpSpPr>
        <p:sp>
          <p:nvSpPr>
            <p:cNvPr id="50" name="83 Elipse"/>
            <p:cNvSpPr/>
            <p:nvPr userDrawn="1"/>
          </p:nvSpPr>
          <p:spPr>
            <a:xfrm>
              <a:off x="1167641" y="1224161"/>
              <a:ext cx="406816" cy="432048"/>
            </a:xfrm>
            <a:prstGeom prst="ellipse">
              <a:avLst/>
            </a:prstGeom>
            <a:solidFill>
              <a:srgbClr val="00435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54000" h="254000"/>
              <a:bevelB w="254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51" name="84 Rectángulo"/>
            <p:cNvSpPr/>
            <p:nvPr userDrawn="1"/>
          </p:nvSpPr>
          <p:spPr>
            <a:xfrm>
              <a:off x="1197229" y="1147585"/>
              <a:ext cx="359394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2800" b="0" cap="none" spc="0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onstantia" pitchFamily="18" charset="0"/>
                </a:rPr>
                <a:t>2</a:t>
              </a:r>
              <a:endParaRPr lang="es-ES" sz="2800" b="0" cap="none" spc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endParaRPr>
            </a:p>
          </p:txBody>
        </p:sp>
      </p:grpSp>
      <p:sp>
        <p:nvSpPr>
          <p:cNvPr id="52" name="9 Marcador de texto"/>
          <p:cNvSpPr>
            <a:spLocks noGrp="1"/>
          </p:cNvSpPr>
          <p:nvPr>
            <p:ph type="body" sz="quarter" idx="27" hasCustomPrompt="1"/>
          </p:nvPr>
        </p:nvSpPr>
        <p:spPr>
          <a:xfrm>
            <a:off x="109475" y="2187218"/>
            <a:ext cx="1244068" cy="522653"/>
          </a:xfrm>
          <a:prstGeom prst="rect">
            <a:avLst/>
          </a:prstGeom>
        </p:spPr>
        <p:txBody>
          <a:bodyPr anchor="ctr"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 b="1" baseline="0">
                <a:solidFill>
                  <a:srgbClr val="00435A"/>
                </a:solidFill>
                <a:latin typeface="+mn-lt"/>
              </a:defRPr>
            </a:lvl1pPr>
            <a:lvl2pPr>
              <a:defRPr sz="700">
                <a:latin typeface="Constantia" pitchFamily="18" charset="0"/>
              </a:defRPr>
            </a:lvl2pPr>
            <a:lvl3pPr>
              <a:defRPr sz="700">
                <a:latin typeface="Constantia" pitchFamily="18" charset="0"/>
              </a:defRPr>
            </a:lvl3pPr>
            <a:lvl4pPr>
              <a:defRPr sz="700">
                <a:latin typeface="Constantia" pitchFamily="18" charset="0"/>
              </a:defRPr>
            </a:lvl4pPr>
            <a:lvl5pPr>
              <a:defRPr sz="700">
                <a:latin typeface="Constantia" pitchFamily="18" charset="0"/>
              </a:defRPr>
            </a:lvl5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3" name="52 Rectángulo"/>
          <p:cNvSpPr/>
          <p:nvPr userDrawn="1"/>
        </p:nvSpPr>
        <p:spPr>
          <a:xfrm>
            <a:off x="1519091" y="1016949"/>
            <a:ext cx="1047951" cy="97882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4" name="53 Rectángulo"/>
          <p:cNvSpPr/>
          <p:nvPr userDrawn="1"/>
        </p:nvSpPr>
        <p:spPr>
          <a:xfrm>
            <a:off x="2591243" y="2023072"/>
            <a:ext cx="1023750" cy="9788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5" name="54 Rectángulo"/>
          <p:cNvSpPr/>
          <p:nvPr userDrawn="1"/>
        </p:nvSpPr>
        <p:spPr>
          <a:xfrm>
            <a:off x="2591243" y="1239836"/>
            <a:ext cx="757166" cy="74911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6" name="55 Rectángulo"/>
          <p:cNvSpPr/>
          <p:nvPr userDrawn="1"/>
        </p:nvSpPr>
        <p:spPr>
          <a:xfrm>
            <a:off x="1809876" y="2013382"/>
            <a:ext cx="757166" cy="74911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8" name="2 Marcador de posición de imagen"/>
          <p:cNvSpPr>
            <a:spLocks noGrp="1"/>
          </p:cNvSpPr>
          <p:nvPr>
            <p:ph type="pic" sz="quarter" idx="14"/>
          </p:nvPr>
        </p:nvSpPr>
        <p:spPr>
          <a:xfrm>
            <a:off x="1519092" y="1023773"/>
            <a:ext cx="1042984" cy="971099"/>
          </a:xfrm>
          <a:prstGeom prst="rect">
            <a:avLst/>
          </a:prstGeom>
          <a:ln w="28575">
            <a:solidFill>
              <a:schemeClr val="accent5"/>
            </a:solidFill>
          </a:ln>
        </p:spPr>
        <p:txBody>
          <a:bodyPr/>
          <a:lstStyle>
            <a:lvl1pPr>
              <a:defRPr sz="600">
                <a:latin typeface="Constantia" pitchFamily="18" charset="0"/>
              </a:defRPr>
            </a:lvl1pPr>
          </a:lstStyle>
          <a:p>
            <a:r>
              <a:rPr lang="es-ES"/>
              <a:t>Haga clic en el icono para agregar una imagen</a:t>
            </a:r>
            <a:endParaRPr lang="es-CO" dirty="0"/>
          </a:p>
        </p:txBody>
      </p:sp>
      <p:sp>
        <p:nvSpPr>
          <p:cNvPr id="60" name="2 Marcador de posición de imagen"/>
          <p:cNvSpPr>
            <a:spLocks noGrp="1"/>
          </p:cNvSpPr>
          <p:nvPr>
            <p:ph type="pic" sz="quarter" idx="20"/>
          </p:nvPr>
        </p:nvSpPr>
        <p:spPr>
          <a:xfrm>
            <a:off x="2604821" y="2022875"/>
            <a:ext cx="1018179" cy="979024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/>
          <a:lstStyle>
            <a:lvl1pPr>
              <a:defRPr sz="600">
                <a:latin typeface="Constantia" pitchFamily="18" charset="0"/>
              </a:defRPr>
            </a:lvl1pPr>
          </a:lstStyle>
          <a:p>
            <a:r>
              <a:rPr lang="es-ES" dirty="0"/>
              <a:t>Haga clic en el icono para agregar una imagen</a:t>
            </a:r>
            <a:endParaRPr lang="es-CO" dirty="0"/>
          </a:p>
        </p:txBody>
      </p:sp>
      <p:sp>
        <p:nvSpPr>
          <p:cNvPr id="63" name="2 Marcador de posición de imagen"/>
          <p:cNvSpPr>
            <a:spLocks noGrp="1"/>
          </p:cNvSpPr>
          <p:nvPr>
            <p:ph type="pic" sz="quarter" idx="21"/>
          </p:nvPr>
        </p:nvSpPr>
        <p:spPr>
          <a:xfrm>
            <a:off x="2599571" y="1239836"/>
            <a:ext cx="748837" cy="747827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/>
          <a:lstStyle>
            <a:lvl1pPr>
              <a:defRPr sz="600">
                <a:latin typeface="Constantia" pitchFamily="18" charset="0"/>
              </a:defRPr>
            </a:lvl1pPr>
          </a:lstStyle>
          <a:p>
            <a:r>
              <a:rPr lang="es-ES" dirty="0"/>
              <a:t>Haga clic en el icono para agregar una imagen</a:t>
            </a:r>
            <a:endParaRPr lang="es-CO" dirty="0"/>
          </a:p>
        </p:txBody>
      </p:sp>
      <p:sp>
        <p:nvSpPr>
          <p:cNvPr id="64" name="2 Marcador de posición de imagen"/>
          <p:cNvSpPr>
            <a:spLocks noGrp="1"/>
          </p:cNvSpPr>
          <p:nvPr>
            <p:ph type="pic" sz="quarter" idx="22"/>
          </p:nvPr>
        </p:nvSpPr>
        <p:spPr>
          <a:xfrm>
            <a:off x="1809876" y="2023628"/>
            <a:ext cx="759024" cy="725122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/>
          <a:lstStyle>
            <a:lvl1pPr>
              <a:defRPr sz="600">
                <a:latin typeface="Constantia" pitchFamily="18" charset="0"/>
              </a:defRPr>
            </a:lvl1pPr>
          </a:lstStyle>
          <a:p>
            <a:r>
              <a:rPr lang="es-ES" dirty="0"/>
              <a:t>Haga clic en el icono para agregar una imagen</a:t>
            </a:r>
            <a:endParaRPr lang="es-CO" dirty="0"/>
          </a:p>
        </p:txBody>
      </p:sp>
      <p:grpSp>
        <p:nvGrpSpPr>
          <p:cNvPr id="65" name="2 Grupo"/>
          <p:cNvGrpSpPr/>
          <p:nvPr userDrawn="1"/>
        </p:nvGrpSpPr>
        <p:grpSpPr>
          <a:xfrm>
            <a:off x="1084979" y="1233012"/>
            <a:ext cx="406816" cy="523220"/>
            <a:chOff x="1167641" y="1139339"/>
            <a:chExt cx="406816" cy="523220"/>
          </a:xfrm>
        </p:grpSpPr>
        <p:sp>
          <p:nvSpPr>
            <p:cNvPr id="70" name="72 Elipse"/>
            <p:cNvSpPr/>
            <p:nvPr userDrawn="1"/>
          </p:nvSpPr>
          <p:spPr>
            <a:xfrm>
              <a:off x="1167641" y="1224161"/>
              <a:ext cx="406816" cy="432048"/>
            </a:xfrm>
            <a:prstGeom prst="ellipse">
              <a:avLst/>
            </a:prstGeom>
            <a:solidFill>
              <a:srgbClr val="00435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54000" h="254000"/>
              <a:bevelB w="254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1" name="73 Rectángulo"/>
            <p:cNvSpPr/>
            <p:nvPr/>
          </p:nvSpPr>
          <p:spPr>
            <a:xfrm>
              <a:off x="1222611" y="1139339"/>
              <a:ext cx="29687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2800" b="0" cap="none" spc="0" dirty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onstantia" pitchFamily="18" charset="0"/>
                </a:rPr>
                <a:t>1</a:t>
              </a:r>
            </a:p>
          </p:txBody>
        </p:sp>
      </p:grpSp>
      <p:sp>
        <p:nvSpPr>
          <p:cNvPr id="72" name="9 Marcador de texto"/>
          <p:cNvSpPr>
            <a:spLocks noGrp="1"/>
          </p:cNvSpPr>
          <p:nvPr>
            <p:ph type="body" sz="quarter" idx="28" hasCustomPrompt="1"/>
          </p:nvPr>
        </p:nvSpPr>
        <p:spPr>
          <a:xfrm>
            <a:off x="154019" y="1259360"/>
            <a:ext cx="914556" cy="522653"/>
          </a:xfrm>
          <a:prstGeom prst="rect">
            <a:avLst/>
          </a:prstGeom>
        </p:spPr>
        <p:txBody>
          <a:bodyPr anchor="ctr"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 b="1" baseline="0">
                <a:solidFill>
                  <a:srgbClr val="00435A"/>
                </a:solidFill>
                <a:latin typeface="+mn-lt"/>
              </a:defRPr>
            </a:lvl1pPr>
            <a:lvl2pPr>
              <a:defRPr sz="700">
                <a:latin typeface="Constantia" pitchFamily="18" charset="0"/>
              </a:defRPr>
            </a:lvl2pPr>
            <a:lvl3pPr>
              <a:defRPr sz="700">
                <a:latin typeface="Constantia" pitchFamily="18" charset="0"/>
              </a:defRPr>
            </a:lvl3pPr>
            <a:lvl4pPr>
              <a:defRPr sz="700">
                <a:latin typeface="Constantia" pitchFamily="18" charset="0"/>
              </a:defRPr>
            </a:lvl4pPr>
            <a:lvl5pPr>
              <a:defRPr sz="700">
                <a:latin typeface="Constantia" pitchFamily="18" charset="0"/>
              </a:defRPr>
            </a:lvl5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dirty="0" smtClean="0"/>
              <a:t>HAGA CLIC PARA MODIFICAR EL ESTILO DE TEXTO DEL PATRÓN</a:t>
            </a:r>
          </a:p>
        </p:txBody>
      </p:sp>
      <p:grpSp>
        <p:nvGrpSpPr>
          <p:cNvPr id="91" name="82 Grupo"/>
          <p:cNvGrpSpPr/>
          <p:nvPr userDrawn="1"/>
        </p:nvGrpSpPr>
        <p:grpSpPr>
          <a:xfrm>
            <a:off x="3649147" y="2200866"/>
            <a:ext cx="406816" cy="535920"/>
            <a:chOff x="1167641" y="1120289"/>
            <a:chExt cx="406816" cy="535920"/>
          </a:xfrm>
        </p:grpSpPr>
        <p:sp>
          <p:nvSpPr>
            <p:cNvPr id="92" name="83 Elipse"/>
            <p:cNvSpPr/>
            <p:nvPr userDrawn="1"/>
          </p:nvSpPr>
          <p:spPr>
            <a:xfrm>
              <a:off x="1167641" y="1224161"/>
              <a:ext cx="406816" cy="432048"/>
            </a:xfrm>
            <a:prstGeom prst="ellipse">
              <a:avLst/>
            </a:prstGeom>
            <a:solidFill>
              <a:srgbClr val="00435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54000" h="254000"/>
              <a:bevelB w="254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93" name="84 Rectángulo"/>
            <p:cNvSpPr/>
            <p:nvPr userDrawn="1"/>
          </p:nvSpPr>
          <p:spPr>
            <a:xfrm>
              <a:off x="1209663" y="1120289"/>
              <a:ext cx="348173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2800" b="0" cap="none" spc="0" dirty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onstantia" pitchFamily="18" charset="0"/>
                </a:rPr>
                <a:t>3</a:t>
              </a:r>
            </a:p>
          </p:txBody>
        </p:sp>
      </p:grpSp>
      <p:grpSp>
        <p:nvGrpSpPr>
          <p:cNvPr id="100" name="75 Grupo"/>
          <p:cNvGrpSpPr/>
          <p:nvPr userDrawn="1"/>
        </p:nvGrpSpPr>
        <p:grpSpPr>
          <a:xfrm>
            <a:off x="3384313" y="1331270"/>
            <a:ext cx="406816" cy="537342"/>
            <a:chOff x="1167641" y="1118867"/>
            <a:chExt cx="406816" cy="537342"/>
          </a:xfrm>
        </p:grpSpPr>
        <p:sp>
          <p:nvSpPr>
            <p:cNvPr id="101" name="76 Elipse"/>
            <p:cNvSpPr/>
            <p:nvPr userDrawn="1"/>
          </p:nvSpPr>
          <p:spPr>
            <a:xfrm>
              <a:off x="1167641" y="1224161"/>
              <a:ext cx="406816" cy="432048"/>
            </a:xfrm>
            <a:prstGeom prst="ellipse">
              <a:avLst/>
            </a:prstGeom>
            <a:solidFill>
              <a:srgbClr val="00435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54000" h="254000"/>
              <a:bevelB w="254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02" name="77 Rectángulo"/>
            <p:cNvSpPr/>
            <p:nvPr userDrawn="1"/>
          </p:nvSpPr>
          <p:spPr>
            <a:xfrm>
              <a:off x="1175565" y="1118867"/>
              <a:ext cx="375424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2800" b="0" cap="none" spc="0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onstantia" pitchFamily="18" charset="0"/>
                </a:rPr>
                <a:t>4</a:t>
              </a:r>
              <a:endParaRPr lang="es-ES" sz="2800" b="0" cap="none" spc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endParaRPr>
            </a:p>
          </p:txBody>
        </p:sp>
      </p:grpSp>
      <p:sp>
        <p:nvSpPr>
          <p:cNvPr id="104" name="9 Marcador de texto"/>
          <p:cNvSpPr>
            <a:spLocks noGrp="1"/>
          </p:cNvSpPr>
          <p:nvPr>
            <p:ph type="body" sz="quarter" idx="25" hasCustomPrompt="1"/>
          </p:nvPr>
        </p:nvSpPr>
        <p:spPr>
          <a:xfrm>
            <a:off x="3803122" y="1388796"/>
            <a:ext cx="1338663" cy="522653"/>
          </a:xfrm>
          <a:prstGeom prst="rect">
            <a:avLst/>
          </a:prstGeom>
        </p:spPr>
        <p:txBody>
          <a:bodyPr anchor="ctr"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 b="1" baseline="0">
                <a:solidFill>
                  <a:srgbClr val="00435A"/>
                </a:solidFill>
                <a:latin typeface="+mn-lt"/>
              </a:defRPr>
            </a:lvl1pPr>
            <a:lvl2pPr>
              <a:defRPr sz="700">
                <a:latin typeface="Constantia" pitchFamily="18" charset="0"/>
              </a:defRPr>
            </a:lvl2pPr>
            <a:lvl3pPr>
              <a:defRPr sz="700">
                <a:latin typeface="Constantia" pitchFamily="18" charset="0"/>
              </a:defRPr>
            </a:lvl3pPr>
            <a:lvl4pPr>
              <a:defRPr sz="700">
                <a:latin typeface="Constantia" pitchFamily="18" charset="0"/>
              </a:defRPr>
            </a:lvl4pPr>
            <a:lvl5pPr>
              <a:defRPr sz="700">
                <a:latin typeface="Constantia" pitchFamily="18" charset="0"/>
              </a:defRPr>
            </a:lvl5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05" name="9 Marcador de texto"/>
          <p:cNvSpPr>
            <a:spLocks noGrp="1"/>
          </p:cNvSpPr>
          <p:nvPr>
            <p:ph type="body" sz="quarter" idx="26" hasCustomPrompt="1"/>
          </p:nvPr>
        </p:nvSpPr>
        <p:spPr>
          <a:xfrm>
            <a:off x="4064603" y="2304281"/>
            <a:ext cx="1183310" cy="479702"/>
          </a:xfrm>
          <a:prstGeom prst="rect">
            <a:avLst/>
          </a:prstGeom>
        </p:spPr>
        <p:txBody>
          <a:bodyPr anchor="ctr"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 b="1" baseline="0">
                <a:solidFill>
                  <a:srgbClr val="00435A"/>
                </a:solidFill>
                <a:latin typeface="+mn-lt"/>
              </a:defRPr>
            </a:lvl1pPr>
            <a:lvl2pPr>
              <a:defRPr sz="700">
                <a:latin typeface="Constantia" pitchFamily="18" charset="0"/>
              </a:defRPr>
            </a:lvl2pPr>
            <a:lvl3pPr>
              <a:defRPr sz="700">
                <a:latin typeface="Constantia" pitchFamily="18" charset="0"/>
              </a:defRPr>
            </a:lvl3pPr>
            <a:lvl4pPr>
              <a:defRPr sz="700">
                <a:latin typeface="Constantia" pitchFamily="18" charset="0"/>
              </a:defRPr>
            </a:lvl4pPr>
            <a:lvl5pPr>
              <a:defRPr sz="700">
                <a:latin typeface="Constantia" pitchFamily="18" charset="0"/>
              </a:defRPr>
            </a:lvl5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dirty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85596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ID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 userDrawn="1"/>
        </p:nvSpPr>
        <p:spPr>
          <a:xfrm>
            <a:off x="46251" y="45428"/>
            <a:ext cx="5298150" cy="35253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7" name="66 Rectángulo"/>
          <p:cNvSpPr/>
          <p:nvPr/>
        </p:nvSpPr>
        <p:spPr>
          <a:xfrm>
            <a:off x="48741" y="250970"/>
            <a:ext cx="3227660" cy="19099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8" name="67 Rectángulo"/>
          <p:cNvSpPr/>
          <p:nvPr/>
        </p:nvSpPr>
        <p:spPr>
          <a:xfrm>
            <a:off x="91977" y="172507"/>
            <a:ext cx="3256432" cy="227485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19 Rectángulo"/>
          <p:cNvSpPr/>
          <p:nvPr userDrawn="1"/>
        </p:nvSpPr>
        <p:spPr>
          <a:xfrm>
            <a:off x="46251" y="45428"/>
            <a:ext cx="5298150" cy="35253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s-CO"/>
          </a:p>
        </p:txBody>
      </p:sp>
      <p:sp>
        <p:nvSpPr>
          <p:cNvPr id="46" name="45 Rectángulo"/>
          <p:cNvSpPr/>
          <p:nvPr userDrawn="1"/>
        </p:nvSpPr>
        <p:spPr>
          <a:xfrm>
            <a:off x="48742" y="250970"/>
            <a:ext cx="3227660" cy="19099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s-CO"/>
          </a:p>
        </p:txBody>
      </p:sp>
      <p:sp>
        <p:nvSpPr>
          <p:cNvPr id="48" name="47 Rectángulo"/>
          <p:cNvSpPr/>
          <p:nvPr userDrawn="1"/>
        </p:nvSpPr>
        <p:spPr>
          <a:xfrm>
            <a:off x="91977" y="172510"/>
            <a:ext cx="3256432" cy="227485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s-CO"/>
          </a:p>
        </p:txBody>
      </p:sp>
      <p:grpSp>
        <p:nvGrpSpPr>
          <p:cNvPr id="47" name="46 Grupo"/>
          <p:cNvGrpSpPr/>
          <p:nvPr userDrawn="1"/>
        </p:nvGrpSpPr>
        <p:grpSpPr>
          <a:xfrm>
            <a:off x="3676196" y="52873"/>
            <a:ext cx="1653694" cy="914402"/>
            <a:chOff x="3636441" y="116481"/>
            <a:chExt cx="1653694" cy="914402"/>
          </a:xfrm>
        </p:grpSpPr>
        <p:sp>
          <p:nvSpPr>
            <p:cNvPr id="57" name="56 Triángulo rectángulo"/>
            <p:cNvSpPr/>
            <p:nvPr userDrawn="1"/>
          </p:nvSpPr>
          <p:spPr>
            <a:xfrm rot="10800000">
              <a:off x="4375735" y="116483"/>
              <a:ext cx="914400" cy="914400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59" name="58 Triángulo rectángulo"/>
            <p:cNvSpPr/>
            <p:nvPr userDrawn="1"/>
          </p:nvSpPr>
          <p:spPr>
            <a:xfrm rot="10800000">
              <a:off x="3636441" y="116481"/>
              <a:ext cx="1653694" cy="603624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pic>
        <p:nvPicPr>
          <p:cNvPr id="61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6"/>
          <a:stretch/>
        </p:blipFill>
        <p:spPr bwMode="auto">
          <a:xfrm>
            <a:off x="4694087" y="72033"/>
            <a:ext cx="561989" cy="258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5" r="34739"/>
          <a:stretch/>
        </p:blipFill>
        <p:spPr bwMode="auto">
          <a:xfrm>
            <a:off x="3511475" y="154941"/>
            <a:ext cx="554856" cy="155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5" descr="C:\Users\EJVELASCOA\Pictures\OTROS\Logo INPEC (AzulTransp)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497" y="137691"/>
            <a:ext cx="497716" cy="160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68 CuadroTexto"/>
          <p:cNvSpPr txBox="1"/>
          <p:nvPr userDrawn="1"/>
        </p:nvSpPr>
        <p:spPr>
          <a:xfrm>
            <a:off x="180057" y="163141"/>
            <a:ext cx="8290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Contenido</a:t>
            </a:r>
            <a:endParaRPr lang="es-C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grpSp>
        <p:nvGrpSpPr>
          <p:cNvPr id="77" name="32 Grupo"/>
          <p:cNvGrpSpPr/>
          <p:nvPr userDrawn="1"/>
        </p:nvGrpSpPr>
        <p:grpSpPr>
          <a:xfrm rot="10800000">
            <a:off x="73611" y="2513120"/>
            <a:ext cx="1388366" cy="914402"/>
            <a:chOff x="1386473" y="346285"/>
            <a:chExt cx="1653694" cy="914402"/>
          </a:xfrm>
        </p:grpSpPr>
        <p:sp>
          <p:nvSpPr>
            <p:cNvPr id="78" name="33 Triángulo rectángulo"/>
            <p:cNvSpPr/>
            <p:nvPr userDrawn="1"/>
          </p:nvSpPr>
          <p:spPr>
            <a:xfrm rot="10800000">
              <a:off x="2125767" y="346287"/>
              <a:ext cx="914400" cy="914400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9" name="34 Triángulo rectángulo"/>
            <p:cNvSpPr/>
            <p:nvPr userDrawn="1"/>
          </p:nvSpPr>
          <p:spPr>
            <a:xfrm rot="10800000">
              <a:off x="1386473" y="346285"/>
              <a:ext cx="1653694" cy="603624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sp>
        <p:nvSpPr>
          <p:cNvPr id="81" name="80 Rectángulo"/>
          <p:cNvSpPr/>
          <p:nvPr userDrawn="1"/>
        </p:nvSpPr>
        <p:spPr>
          <a:xfrm>
            <a:off x="28268" y="3426430"/>
            <a:ext cx="4544277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2" name="81 Rectángulo"/>
          <p:cNvSpPr/>
          <p:nvPr userDrawn="1"/>
        </p:nvSpPr>
        <p:spPr>
          <a:xfrm>
            <a:off x="4594847" y="3426430"/>
            <a:ext cx="86732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3" name="82 Rectángulo"/>
          <p:cNvSpPr/>
          <p:nvPr userDrawn="1"/>
        </p:nvSpPr>
        <p:spPr>
          <a:xfrm>
            <a:off x="4705963" y="3426430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4" name="83 Rectángulo"/>
          <p:cNvSpPr/>
          <p:nvPr userDrawn="1"/>
        </p:nvSpPr>
        <p:spPr>
          <a:xfrm>
            <a:off x="4782631" y="3426112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5" name="84 Rectángulo"/>
          <p:cNvSpPr/>
          <p:nvPr userDrawn="1"/>
        </p:nvSpPr>
        <p:spPr>
          <a:xfrm>
            <a:off x="4854518" y="3426111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6" name="85 Rectángulo"/>
          <p:cNvSpPr/>
          <p:nvPr userDrawn="1"/>
        </p:nvSpPr>
        <p:spPr>
          <a:xfrm>
            <a:off x="4929927" y="3426110"/>
            <a:ext cx="433524" cy="14494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7" name="3 Marcador de texto"/>
          <p:cNvSpPr>
            <a:spLocks noGrp="1"/>
          </p:cNvSpPr>
          <p:nvPr>
            <p:ph type="body" sz="half" idx="13" hasCustomPrompt="1"/>
          </p:nvPr>
        </p:nvSpPr>
        <p:spPr>
          <a:xfrm>
            <a:off x="4929927" y="3434736"/>
            <a:ext cx="433524" cy="1443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6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defRPr>
            </a:lvl1pPr>
            <a:lvl2pPr marL="257175" indent="0">
              <a:buNone/>
              <a:defRPr sz="700"/>
            </a:lvl2pPr>
            <a:lvl3pPr marL="514350" indent="0">
              <a:buNone/>
              <a:defRPr sz="600"/>
            </a:lvl3pPr>
            <a:lvl4pPr marL="771525" indent="0">
              <a:buNone/>
              <a:defRPr sz="500"/>
            </a:lvl4pPr>
            <a:lvl5pPr marL="1028700" indent="0">
              <a:buNone/>
              <a:defRPr sz="500"/>
            </a:lvl5pPr>
            <a:lvl6pPr marL="1285875" indent="0">
              <a:buNone/>
              <a:defRPr sz="500"/>
            </a:lvl6pPr>
            <a:lvl7pPr marL="1543050" indent="0">
              <a:buNone/>
              <a:defRPr sz="500"/>
            </a:lvl7pPr>
            <a:lvl8pPr marL="1800225" indent="0">
              <a:buNone/>
              <a:defRPr sz="500"/>
            </a:lvl8pPr>
            <a:lvl9pPr marL="2057400" indent="0">
              <a:buNone/>
              <a:defRPr sz="500"/>
            </a:lvl9pPr>
          </a:lstStyle>
          <a:p>
            <a:pPr lvl="0"/>
            <a:r>
              <a:rPr lang="es-ES" dirty="0"/>
              <a:t>6</a:t>
            </a:r>
          </a:p>
        </p:txBody>
      </p:sp>
      <p:sp>
        <p:nvSpPr>
          <p:cNvPr id="88" name="6 Marcador de texto"/>
          <p:cNvSpPr>
            <a:spLocks noGrp="1"/>
          </p:cNvSpPr>
          <p:nvPr>
            <p:ph type="body" sz="quarter" idx="19" hasCustomPrompt="1"/>
          </p:nvPr>
        </p:nvSpPr>
        <p:spPr>
          <a:xfrm>
            <a:off x="94083" y="3433752"/>
            <a:ext cx="4473914" cy="12380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r">
              <a:buNone/>
              <a:defRPr sz="600" b="1" baseline="0">
                <a:solidFill>
                  <a:schemeClr val="bg1"/>
                </a:solidFill>
                <a:effectLst/>
                <a:latin typeface="Constantia" pitchFamily="18" charset="0"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/>
              <a:t>Título de presentación / Oficina Asesora de Planeación</a:t>
            </a:r>
          </a:p>
        </p:txBody>
      </p:sp>
      <p:grpSp>
        <p:nvGrpSpPr>
          <p:cNvPr id="49" name="82 Grupo"/>
          <p:cNvGrpSpPr/>
          <p:nvPr userDrawn="1"/>
        </p:nvGrpSpPr>
        <p:grpSpPr>
          <a:xfrm>
            <a:off x="1366305" y="1745110"/>
            <a:ext cx="406816" cy="523220"/>
            <a:chOff x="1167641" y="1147585"/>
            <a:chExt cx="406816" cy="523220"/>
          </a:xfrm>
        </p:grpSpPr>
        <p:sp>
          <p:nvSpPr>
            <p:cNvPr id="50" name="83 Elipse"/>
            <p:cNvSpPr/>
            <p:nvPr userDrawn="1"/>
          </p:nvSpPr>
          <p:spPr>
            <a:xfrm>
              <a:off x="1167641" y="1224161"/>
              <a:ext cx="406816" cy="432048"/>
            </a:xfrm>
            <a:prstGeom prst="ellipse">
              <a:avLst/>
            </a:prstGeom>
            <a:solidFill>
              <a:srgbClr val="00435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54000" h="254000"/>
              <a:bevelB w="254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51" name="84 Rectángulo"/>
            <p:cNvSpPr/>
            <p:nvPr userDrawn="1"/>
          </p:nvSpPr>
          <p:spPr>
            <a:xfrm>
              <a:off x="1197229" y="1147585"/>
              <a:ext cx="359394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2800" b="0" cap="none" spc="0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onstantia" pitchFamily="18" charset="0"/>
                </a:rPr>
                <a:t>2</a:t>
              </a:r>
              <a:endParaRPr lang="es-ES" sz="2800" b="0" cap="none" spc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endParaRPr>
            </a:p>
          </p:txBody>
        </p:sp>
      </p:grpSp>
      <p:sp>
        <p:nvSpPr>
          <p:cNvPr id="52" name="9 Marcador de texto"/>
          <p:cNvSpPr>
            <a:spLocks noGrp="1"/>
          </p:cNvSpPr>
          <p:nvPr>
            <p:ph type="body" sz="quarter" idx="27" hasCustomPrompt="1"/>
          </p:nvPr>
        </p:nvSpPr>
        <p:spPr>
          <a:xfrm>
            <a:off x="109475" y="1818366"/>
            <a:ext cx="1244068" cy="522653"/>
          </a:xfrm>
          <a:prstGeom prst="rect">
            <a:avLst/>
          </a:prstGeom>
        </p:spPr>
        <p:txBody>
          <a:bodyPr anchor="ctr"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 b="1" baseline="0">
                <a:solidFill>
                  <a:srgbClr val="00435A"/>
                </a:solidFill>
                <a:latin typeface="+mn-lt"/>
              </a:defRPr>
            </a:lvl1pPr>
            <a:lvl2pPr>
              <a:defRPr sz="700">
                <a:latin typeface="Constantia" pitchFamily="18" charset="0"/>
              </a:defRPr>
            </a:lvl2pPr>
            <a:lvl3pPr>
              <a:defRPr sz="700">
                <a:latin typeface="Constantia" pitchFamily="18" charset="0"/>
              </a:defRPr>
            </a:lvl3pPr>
            <a:lvl4pPr>
              <a:defRPr sz="700">
                <a:latin typeface="Constantia" pitchFamily="18" charset="0"/>
              </a:defRPr>
            </a:lvl4pPr>
            <a:lvl5pPr>
              <a:defRPr sz="700">
                <a:latin typeface="Constantia" pitchFamily="18" charset="0"/>
              </a:defRPr>
            </a:lvl5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3" name="52 Rectángulo"/>
          <p:cNvSpPr/>
          <p:nvPr userDrawn="1"/>
        </p:nvSpPr>
        <p:spPr>
          <a:xfrm>
            <a:off x="1519091" y="648097"/>
            <a:ext cx="1047951" cy="97882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4" name="53 Rectángulo"/>
          <p:cNvSpPr/>
          <p:nvPr userDrawn="1"/>
        </p:nvSpPr>
        <p:spPr>
          <a:xfrm>
            <a:off x="2591243" y="1654220"/>
            <a:ext cx="1023750" cy="97882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5" name="54 Rectángulo"/>
          <p:cNvSpPr/>
          <p:nvPr userDrawn="1"/>
        </p:nvSpPr>
        <p:spPr>
          <a:xfrm>
            <a:off x="2591243" y="870984"/>
            <a:ext cx="757166" cy="74911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6" name="55 Rectángulo"/>
          <p:cNvSpPr/>
          <p:nvPr userDrawn="1"/>
        </p:nvSpPr>
        <p:spPr>
          <a:xfrm>
            <a:off x="1809876" y="1644530"/>
            <a:ext cx="757166" cy="74911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3" name="2 Marcador de posición de imagen"/>
          <p:cNvSpPr>
            <a:spLocks noGrp="1"/>
          </p:cNvSpPr>
          <p:nvPr>
            <p:ph type="pic" sz="quarter" idx="21"/>
          </p:nvPr>
        </p:nvSpPr>
        <p:spPr>
          <a:xfrm>
            <a:off x="2599571" y="870984"/>
            <a:ext cx="748837" cy="747827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/>
          <a:lstStyle>
            <a:lvl1pPr>
              <a:defRPr sz="600">
                <a:latin typeface="Constantia" pitchFamily="18" charset="0"/>
              </a:defRPr>
            </a:lvl1pPr>
          </a:lstStyle>
          <a:p>
            <a:r>
              <a:rPr lang="es-ES" dirty="0"/>
              <a:t>Haga clic en el icono para agregar una imagen</a:t>
            </a:r>
            <a:endParaRPr lang="es-CO" dirty="0"/>
          </a:p>
        </p:txBody>
      </p:sp>
      <p:sp>
        <p:nvSpPr>
          <p:cNvPr id="64" name="2 Marcador de posición de imagen"/>
          <p:cNvSpPr>
            <a:spLocks noGrp="1"/>
          </p:cNvSpPr>
          <p:nvPr>
            <p:ph type="pic" sz="quarter" idx="22"/>
          </p:nvPr>
        </p:nvSpPr>
        <p:spPr>
          <a:xfrm>
            <a:off x="1809876" y="1654776"/>
            <a:ext cx="759024" cy="725122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/>
          <a:lstStyle>
            <a:lvl1pPr>
              <a:defRPr sz="600">
                <a:latin typeface="Constantia" pitchFamily="18" charset="0"/>
              </a:defRPr>
            </a:lvl1pPr>
          </a:lstStyle>
          <a:p>
            <a:r>
              <a:rPr lang="es-ES" dirty="0"/>
              <a:t>Haga clic en el icono para agregar una imagen</a:t>
            </a:r>
            <a:endParaRPr lang="es-CO" dirty="0"/>
          </a:p>
        </p:txBody>
      </p:sp>
      <p:grpSp>
        <p:nvGrpSpPr>
          <p:cNvPr id="65" name="2 Grupo"/>
          <p:cNvGrpSpPr/>
          <p:nvPr userDrawn="1"/>
        </p:nvGrpSpPr>
        <p:grpSpPr>
          <a:xfrm>
            <a:off x="1084979" y="864160"/>
            <a:ext cx="406816" cy="523220"/>
            <a:chOff x="1167641" y="1139339"/>
            <a:chExt cx="406816" cy="523220"/>
          </a:xfrm>
        </p:grpSpPr>
        <p:sp>
          <p:nvSpPr>
            <p:cNvPr id="70" name="72 Elipse"/>
            <p:cNvSpPr/>
            <p:nvPr userDrawn="1"/>
          </p:nvSpPr>
          <p:spPr>
            <a:xfrm>
              <a:off x="1167641" y="1224161"/>
              <a:ext cx="406816" cy="432048"/>
            </a:xfrm>
            <a:prstGeom prst="ellipse">
              <a:avLst/>
            </a:prstGeom>
            <a:solidFill>
              <a:srgbClr val="00435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54000" h="254000"/>
              <a:bevelB w="254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1" name="73 Rectángulo"/>
            <p:cNvSpPr/>
            <p:nvPr/>
          </p:nvSpPr>
          <p:spPr>
            <a:xfrm>
              <a:off x="1222611" y="1139339"/>
              <a:ext cx="29687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2800" b="0" cap="none" spc="0" dirty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onstantia" pitchFamily="18" charset="0"/>
                </a:rPr>
                <a:t>1</a:t>
              </a:r>
            </a:p>
          </p:txBody>
        </p:sp>
      </p:grpSp>
      <p:sp>
        <p:nvSpPr>
          <p:cNvPr id="72" name="9 Marcador de texto"/>
          <p:cNvSpPr>
            <a:spLocks noGrp="1"/>
          </p:cNvSpPr>
          <p:nvPr>
            <p:ph type="body" sz="quarter" idx="28" hasCustomPrompt="1"/>
          </p:nvPr>
        </p:nvSpPr>
        <p:spPr>
          <a:xfrm>
            <a:off x="154019" y="890508"/>
            <a:ext cx="914556" cy="522653"/>
          </a:xfrm>
          <a:prstGeom prst="rect">
            <a:avLst/>
          </a:prstGeom>
        </p:spPr>
        <p:txBody>
          <a:bodyPr anchor="ctr"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 b="1" baseline="0">
                <a:solidFill>
                  <a:srgbClr val="00435A"/>
                </a:solidFill>
                <a:latin typeface="+mn-lt"/>
              </a:defRPr>
            </a:lvl1pPr>
            <a:lvl2pPr>
              <a:defRPr sz="700">
                <a:latin typeface="Constantia" pitchFamily="18" charset="0"/>
              </a:defRPr>
            </a:lvl2pPr>
            <a:lvl3pPr>
              <a:defRPr sz="700">
                <a:latin typeface="Constantia" pitchFamily="18" charset="0"/>
              </a:defRPr>
            </a:lvl3pPr>
            <a:lvl4pPr>
              <a:defRPr sz="700">
                <a:latin typeface="Constantia" pitchFamily="18" charset="0"/>
              </a:defRPr>
            </a:lvl4pPr>
            <a:lvl5pPr>
              <a:defRPr sz="700">
                <a:latin typeface="Constantia" pitchFamily="18" charset="0"/>
              </a:defRPr>
            </a:lvl5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dirty="0" smtClean="0"/>
              <a:t>HAGA CLIC PARA MODIFICAR EL ESTILO DE TEXTO DEL PATRÓN</a:t>
            </a:r>
          </a:p>
        </p:txBody>
      </p:sp>
      <p:grpSp>
        <p:nvGrpSpPr>
          <p:cNvPr id="91" name="82 Grupo"/>
          <p:cNvGrpSpPr/>
          <p:nvPr userDrawn="1"/>
        </p:nvGrpSpPr>
        <p:grpSpPr>
          <a:xfrm>
            <a:off x="3649147" y="1832014"/>
            <a:ext cx="406816" cy="535920"/>
            <a:chOff x="1167641" y="1120289"/>
            <a:chExt cx="406816" cy="535920"/>
          </a:xfrm>
        </p:grpSpPr>
        <p:sp>
          <p:nvSpPr>
            <p:cNvPr id="92" name="83 Elipse"/>
            <p:cNvSpPr/>
            <p:nvPr userDrawn="1"/>
          </p:nvSpPr>
          <p:spPr>
            <a:xfrm>
              <a:off x="1167641" y="1224161"/>
              <a:ext cx="406816" cy="432048"/>
            </a:xfrm>
            <a:prstGeom prst="ellipse">
              <a:avLst/>
            </a:prstGeom>
            <a:solidFill>
              <a:srgbClr val="00435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54000" h="254000"/>
              <a:bevelB w="254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93" name="84 Rectángulo"/>
            <p:cNvSpPr/>
            <p:nvPr userDrawn="1"/>
          </p:nvSpPr>
          <p:spPr>
            <a:xfrm>
              <a:off x="1205656" y="1120289"/>
              <a:ext cx="356188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2800" b="0" cap="none" spc="0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onstantia" pitchFamily="18" charset="0"/>
                </a:rPr>
                <a:t>5</a:t>
              </a:r>
              <a:endParaRPr lang="es-ES" sz="2800" b="0" cap="none" spc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endParaRPr>
            </a:p>
          </p:txBody>
        </p:sp>
      </p:grpSp>
      <p:grpSp>
        <p:nvGrpSpPr>
          <p:cNvPr id="100" name="75 Grupo"/>
          <p:cNvGrpSpPr/>
          <p:nvPr userDrawn="1"/>
        </p:nvGrpSpPr>
        <p:grpSpPr>
          <a:xfrm>
            <a:off x="3384313" y="962418"/>
            <a:ext cx="406816" cy="537342"/>
            <a:chOff x="1167641" y="1118867"/>
            <a:chExt cx="406816" cy="537342"/>
          </a:xfrm>
        </p:grpSpPr>
        <p:sp>
          <p:nvSpPr>
            <p:cNvPr id="101" name="76 Elipse"/>
            <p:cNvSpPr/>
            <p:nvPr userDrawn="1"/>
          </p:nvSpPr>
          <p:spPr>
            <a:xfrm>
              <a:off x="1167641" y="1224161"/>
              <a:ext cx="406816" cy="432048"/>
            </a:xfrm>
            <a:prstGeom prst="ellipse">
              <a:avLst/>
            </a:prstGeom>
            <a:solidFill>
              <a:srgbClr val="00435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54000" h="254000"/>
              <a:bevelB w="254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02" name="77 Rectángulo"/>
            <p:cNvSpPr/>
            <p:nvPr userDrawn="1"/>
          </p:nvSpPr>
          <p:spPr>
            <a:xfrm>
              <a:off x="1175565" y="1118867"/>
              <a:ext cx="375424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2800" b="0" cap="none" spc="0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onstantia" pitchFamily="18" charset="0"/>
                </a:rPr>
                <a:t>4</a:t>
              </a:r>
              <a:endParaRPr lang="es-ES" sz="2800" b="0" cap="none" spc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endParaRPr>
            </a:p>
          </p:txBody>
        </p:sp>
      </p:grpSp>
      <p:sp>
        <p:nvSpPr>
          <p:cNvPr id="104" name="9 Marcador de texto"/>
          <p:cNvSpPr>
            <a:spLocks noGrp="1"/>
          </p:cNvSpPr>
          <p:nvPr>
            <p:ph type="body" sz="quarter" idx="25" hasCustomPrompt="1"/>
          </p:nvPr>
        </p:nvSpPr>
        <p:spPr>
          <a:xfrm>
            <a:off x="3803122" y="1019944"/>
            <a:ext cx="1338663" cy="522653"/>
          </a:xfrm>
          <a:prstGeom prst="rect">
            <a:avLst/>
          </a:prstGeom>
        </p:spPr>
        <p:txBody>
          <a:bodyPr anchor="ctr"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 b="1" baseline="0">
                <a:solidFill>
                  <a:srgbClr val="00435A"/>
                </a:solidFill>
                <a:latin typeface="+mn-lt"/>
              </a:defRPr>
            </a:lvl1pPr>
            <a:lvl2pPr>
              <a:defRPr sz="700">
                <a:latin typeface="Constantia" pitchFamily="18" charset="0"/>
              </a:defRPr>
            </a:lvl2pPr>
            <a:lvl3pPr>
              <a:defRPr sz="700">
                <a:latin typeface="Constantia" pitchFamily="18" charset="0"/>
              </a:defRPr>
            </a:lvl3pPr>
            <a:lvl4pPr>
              <a:defRPr sz="700">
                <a:latin typeface="Constantia" pitchFamily="18" charset="0"/>
              </a:defRPr>
            </a:lvl4pPr>
            <a:lvl5pPr>
              <a:defRPr sz="700">
                <a:latin typeface="Constantia" pitchFamily="18" charset="0"/>
              </a:defRPr>
            </a:lvl5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05" name="9 Marcador de texto"/>
          <p:cNvSpPr>
            <a:spLocks noGrp="1"/>
          </p:cNvSpPr>
          <p:nvPr>
            <p:ph type="body" sz="quarter" idx="26" hasCustomPrompt="1"/>
          </p:nvPr>
        </p:nvSpPr>
        <p:spPr>
          <a:xfrm>
            <a:off x="4064603" y="1935429"/>
            <a:ext cx="1183310" cy="479702"/>
          </a:xfrm>
          <a:prstGeom prst="rect">
            <a:avLst/>
          </a:prstGeom>
        </p:spPr>
        <p:txBody>
          <a:bodyPr anchor="ctr"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 b="1" baseline="0">
                <a:solidFill>
                  <a:srgbClr val="00435A"/>
                </a:solidFill>
                <a:latin typeface="+mn-lt"/>
              </a:defRPr>
            </a:lvl1pPr>
            <a:lvl2pPr>
              <a:defRPr sz="700">
                <a:latin typeface="Constantia" pitchFamily="18" charset="0"/>
              </a:defRPr>
            </a:lvl2pPr>
            <a:lvl3pPr>
              <a:defRPr sz="700">
                <a:latin typeface="Constantia" pitchFamily="18" charset="0"/>
              </a:defRPr>
            </a:lvl3pPr>
            <a:lvl4pPr>
              <a:defRPr sz="700">
                <a:latin typeface="Constantia" pitchFamily="18" charset="0"/>
              </a:defRPr>
            </a:lvl4pPr>
            <a:lvl5pPr>
              <a:defRPr sz="700">
                <a:latin typeface="Constantia" pitchFamily="18" charset="0"/>
              </a:defRPr>
            </a:lvl5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dirty="0" smtClean="0"/>
              <a:t>HAGA CLIC PARA MODIFICAR EL ESTILO DE TEXTO DEL PATRÓN</a:t>
            </a:r>
          </a:p>
        </p:txBody>
      </p:sp>
      <p:grpSp>
        <p:nvGrpSpPr>
          <p:cNvPr id="73" name="82 Grupo"/>
          <p:cNvGrpSpPr/>
          <p:nvPr userDrawn="1"/>
        </p:nvGrpSpPr>
        <p:grpSpPr>
          <a:xfrm>
            <a:off x="1367374" y="2528405"/>
            <a:ext cx="406816" cy="523220"/>
            <a:chOff x="1167641" y="1147585"/>
            <a:chExt cx="406816" cy="523220"/>
          </a:xfrm>
        </p:grpSpPr>
        <p:sp>
          <p:nvSpPr>
            <p:cNvPr id="74" name="83 Elipse"/>
            <p:cNvSpPr/>
            <p:nvPr userDrawn="1"/>
          </p:nvSpPr>
          <p:spPr>
            <a:xfrm>
              <a:off x="1167641" y="1224161"/>
              <a:ext cx="406816" cy="432048"/>
            </a:xfrm>
            <a:prstGeom prst="ellipse">
              <a:avLst/>
            </a:prstGeom>
            <a:solidFill>
              <a:srgbClr val="00435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54000" h="254000"/>
              <a:bevelB w="254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5" name="84 Rectángulo"/>
            <p:cNvSpPr/>
            <p:nvPr userDrawn="1"/>
          </p:nvSpPr>
          <p:spPr>
            <a:xfrm>
              <a:off x="1197229" y="1147585"/>
              <a:ext cx="359394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2800" b="0" cap="none" spc="0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onstantia" pitchFamily="18" charset="0"/>
                </a:rPr>
                <a:t>3</a:t>
              </a:r>
              <a:endParaRPr lang="es-ES" sz="2800" b="0" cap="none" spc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endParaRPr>
            </a:p>
          </p:txBody>
        </p:sp>
      </p:grpSp>
      <p:sp>
        <p:nvSpPr>
          <p:cNvPr id="76" name="9 Marcador de texto"/>
          <p:cNvSpPr>
            <a:spLocks noGrp="1"/>
          </p:cNvSpPr>
          <p:nvPr>
            <p:ph type="body" sz="quarter" idx="29" hasCustomPrompt="1"/>
          </p:nvPr>
        </p:nvSpPr>
        <p:spPr>
          <a:xfrm>
            <a:off x="110544" y="2601661"/>
            <a:ext cx="1244068" cy="522653"/>
          </a:xfrm>
          <a:prstGeom prst="rect">
            <a:avLst/>
          </a:prstGeom>
        </p:spPr>
        <p:txBody>
          <a:bodyPr anchor="ctr"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 b="1" baseline="0">
                <a:solidFill>
                  <a:srgbClr val="00435A"/>
                </a:solidFill>
                <a:latin typeface="+mn-lt"/>
              </a:defRPr>
            </a:lvl1pPr>
            <a:lvl2pPr>
              <a:defRPr sz="700">
                <a:latin typeface="Constantia" pitchFamily="18" charset="0"/>
              </a:defRPr>
            </a:lvl2pPr>
            <a:lvl3pPr>
              <a:defRPr sz="700">
                <a:latin typeface="Constantia" pitchFamily="18" charset="0"/>
              </a:defRPr>
            </a:lvl3pPr>
            <a:lvl4pPr>
              <a:defRPr sz="700">
                <a:latin typeface="Constantia" pitchFamily="18" charset="0"/>
              </a:defRPr>
            </a:lvl4pPr>
            <a:lvl5pPr>
              <a:defRPr sz="700">
                <a:latin typeface="Constantia" pitchFamily="18" charset="0"/>
              </a:defRPr>
            </a:lvl5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80" name="79 Rectángulo"/>
          <p:cNvSpPr/>
          <p:nvPr userDrawn="1"/>
        </p:nvSpPr>
        <p:spPr>
          <a:xfrm>
            <a:off x="1810945" y="2427825"/>
            <a:ext cx="757166" cy="74911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0" name="2 Marcador de posición de imagen"/>
          <p:cNvSpPr>
            <a:spLocks noGrp="1"/>
          </p:cNvSpPr>
          <p:nvPr>
            <p:ph type="pic" sz="quarter" idx="14"/>
          </p:nvPr>
        </p:nvSpPr>
        <p:spPr>
          <a:xfrm>
            <a:off x="1519092" y="654921"/>
            <a:ext cx="1042984" cy="971099"/>
          </a:xfrm>
          <a:prstGeom prst="rect">
            <a:avLst/>
          </a:prstGeom>
          <a:ln w="28575">
            <a:solidFill>
              <a:schemeClr val="accent5"/>
            </a:solidFill>
          </a:ln>
        </p:spPr>
        <p:txBody>
          <a:bodyPr/>
          <a:lstStyle>
            <a:lvl1pPr>
              <a:defRPr sz="600">
                <a:latin typeface="Constantia" pitchFamily="18" charset="0"/>
              </a:defRPr>
            </a:lvl1pPr>
          </a:lstStyle>
          <a:p>
            <a:r>
              <a:rPr lang="es-ES" dirty="0"/>
              <a:t>Haga clic en el icono para agregar una imagen</a:t>
            </a:r>
            <a:endParaRPr lang="es-CO" dirty="0"/>
          </a:p>
        </p:txBody>
      </p:sp>
      <p:sp>
        <p:nvSpPr>
          <p:cNvPr id="94" name="2 Marcador de posición de imagen"/>
          <p:cNvSpPr>
            <a:spLocks noGrp="1"/>
          </p:cNvSpPr>
          <p:nvPr>
            <p:ph type="pic" sz="quarter" idx="30"/>
          </p:nvPr>
        </p:nvSpPr>
        <p:spPr>
          <a:xfrm>
            <a:off x="1810945" y="2438071"/>
            <a:ext cx="759024" cy="725122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/>
          <a:lstStyle>
            <a:lvl1pPr>
              <a:defRPr sz="600">
                <a:latin typeface="Constantia" pitchFamily="18" charset="0"/>
              </a:defRPr>
            </a:lvl1pPr>
          </a:lstStyle>
          <a:p>
            <a:r>
              <a:rPr lang="es-ES" dirty="0"/>
              <a:t>Haga clic en el icono para agregar una imagen</a:t>
            </a:r>
            <a:endParaRPr lang="es-CO" dirty="0"/>
          </a:p>
        </p:txBody>
      </p:sp>
      <p:sp>
        <p:nvSpPr>
          <p:cNvPr id="95" name="2 Marcador de posición de imagen"/>
          <p:cNvSpPr>
            <a:spLocks noGrp="1"/>
          </p:cNvSpPr>
          <p:nvPr>
            <p:ph type="pic" sz="quarter" idx="20"/>
          </p:nvPr>
        </p:nvSpPr>
        <p:spPr>
          <a:xfrm>
            <a:off x="2604821" y="1654023"/>
            <a:ext cx="1018179" cy="979024"/>
          </a:xfrm>
          <a:prstGeom prst="rect">
            <a:avLst/>
          </a:prstGeom>
          <a:ln w="28575">
            <a:solidFill>
              <a:schemeClr val="accent5"/>
            </a:solidFill>
          </a:ln>
        </p:spPr>
        <p:txBody>
          <a:bodyPr/>
          <a:lstStyle>
            <a:lvl1pPr>
              <a:defRPr sz="600">
                <a:latin typeface="Constantia" pitchFamily="18" charset="0"/>
              </a:defRPr>
            </a:lvl1pPr>
          </a:lstStyle>
          <a:p>
            <a:r>
              <a:rPr lang="es-ES" dirty="0"/>
              <a:t>Haga clic en el icono para agregar una imagen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1416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66 Rectángulo"/>
          <p:cNvSpPr/>
          <p:nvPr/>
        </p:nvSpPr>
        <p:spPr>
          <a:xfrm>
            <a:off x="48741" y="250970"/>
            <a:ext cx="3227660" cy="19099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8" name="67 Rectángulo"/>
          <p:cNvSpPr/>
          <p:nvPr/>
        </p:nvSpPr>
        <p:spPr>
          <a:xfrm>
            <a:off x="91977" y="172507"/>
            <a:ext cx="3256432" cy="227485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19 Rectángulo"/>
          <p:cNvSpPr/>
          <p:nvPr userDrawn="1"/>
        </p:nvSpPr>
        <p:spPr>
          <a:xfrm>
            <a:off x="46251" y="45428"/>
            <a:ext cx="5298150" cy="34829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s-CO"/>
          </a:p>
        </p:txBody>
      </p:sp>
      <p:sp>
        <p:nvSpPr>
          <p:cNvPr id="46" name="45 Rectángulo"/>
          <p:cNvSpPr/>
          <p:nvPr userDrawn="1"/>
        </p:nvSpPr>
        <p:spPr>
          <a:xfrm>
            <a:off x="48742" y="250970"/>
            <a:ext cx="3227660" cy="19099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s-CO"/>
          </a:p>
        </p:txBody>
      </p:sp>
      <p:sp>
        <p:nvSpPr>
          <p:cNvPr id="48" name="47 Rectángulo"/>
          <p:cNvSpPr/>
          <p:nvPr userDrawn="1"/>
        </p:nvSpPr>
        <p:spPr>
          <a:xfrm>
            <a:off x="91977" y="172510"/>
            <a:ext cx="3256432" cy="227485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s-CO"/>
          </a:p>
        </p:txBody>
      </p:sp>
      <p:grpSp>
        <p:nvGrpSpPr>
          <p:cNvPr id="51" name="50 Grupo"/>
          <p:cNvGrpSpPr/>
          <p:nvPr userDrawn="1"/>
        </p:nvGrpSpPr>
        <p:grpSpPr>
          <a:xfrm>
            <a:off x="3676196" y="52873"/>
            <a:ext cx="1653694" cy="914402"/>
            <a:chOff x="3636441" y="116481"/>
            <a:chExt cx="1653694" cy="914402"/>
          </a:xfrm>
        </p:grpSpPr>
        <p:sp>
          <p:nvSpPr>
            <p:cNvPr id="57" name="56 Triángulo rectángulo"/>
            <p:cNvSpPr/>
            <p:nvPr userDrawn="1"/>
          </p:nvSpPr>
          <p:spPr>
            <a:xfrm rot="10800000">
              <a:off x="4375735" y="116483"/>
              <a:ext cx="914400" cy="914400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59" name="58 Triángulo rectángulo"/>
            <p:cNvSpPr/>
            <p:nvPr userDrawn="1"/>
          </p:nvSpPr>
          <p:spPr>
            <a:xfrm rot="10800000">
              <a:off x="3636441" y="116481"/>
              <a:ext cx="1653694" cy="603624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pic>
        <p:nvPicPr>
          <p:cNvPr id="61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6"/>
          <a:stretch/>
        </p:blipFill>
        <p:spPr bwMode="auto">
          <a:xfrm>
            <a:off x="4694087" y="72033"/>
            <a:ext cx="561989" cy="258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5" r="34739"/>
          <a:stretch/>
        </p:blipFill>
        <p:spPr bwMode="auto">
          <a:xfrm>
            <a:off x="3511475" y="154941"/>
            <a:ext cx="554856" cy="155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5" descr="C:\Users\EJVELASCOA\Pictures\OTROS\Logo INPEC (AzulTransp)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497" y="137691"/>
            <a:ext cx="497716" cy="160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146397" y="548961"/>
            <a:ext cx="3130004" cy="28522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just">
              <a:buNone/>
              <a:defRPr sz="600" b="0" baseline="0">
                <a:solidFill>
                  <a:schemeClr val="tx1"/>
                </a:solidFill>
                <a:latin typeface="Constantia" pitchFamily="18" charset="0"/>
              </a:defRPr>
            </a:lvl1pPr>
            <a:lvl2pPr marL="257175" indent="0">
              <a:buNone/>
              <a:defRPr sz="700"/>
            </a:lvl2pPr>
            <a:lvl3pPr marL="514350" indent="0">
              <a:buNone/>
              <a:defRPr sz="600"/>
            </a:lvl3pPr>
            <a:lvl4pPr marL="771525" indent="0">
              <a:buNone/>
              <a:defRPr sz="500"/>
            </a:lvl4pPr>
            <a:lvl5pPr marL="1028700" indent="0">
              <a:buNone/>
              <a:defRPr sz="500"/>
            </a:lvl5pPr>
            <a:lvl6pPr marL="1285875" indent="0">
              <a:buNone/>
              <a:defRPr sz="500"/>
            </a:lvl6pPr>
            <a:lvl7pPr marL="1543050" indent="0">
              <a:buNone/>
              <a:defRPr sz="500"/>
            </a:lvl7pPr>
            <a:lvl8pPr marL="1800225" indent="0">
              <a:buNone/>
              <a:defRPr sz="500"/>
            </a:lvl8pPr>
            <a:lvl9pPr marL="2057400" indent="0">
              <a:buNone/>
              <a:defRPr sz="500"/>
            </a:lvl9pPr>
          </a:lstStyle>
          <a:p>
            <a:pPr lvl="0"/>
            <a:r>
              <a:rPr lang="es-ES" dirty="0"/>
              <a:t>Fuente y tamaño: letra Constantia 6 a 8 puntos, interlineado sencillo, justificado. </a:t>
            </a:r>
          </a:p>
          <a:p>
            <a:pPr lvl="0"/>
            <a:endParaRPr lang="es-ES" dirty="0"/>
          </a:p>
          <a:p>
            <a:pPr lvl="0"/>
            <a:r>
              <a:rPr lang="es-ES" dirty="0"/>
              <a:t>En la descripción del tema use mayúscula para siglas y acrónimos: (INPEC, USPEC, DAFP, DNP)</a:t>
            </a:r>
          </a:p>
          <a:p>
            <a:pPr lvl="0"/>
            <a:endParaRPr lang="es-ES" dirty="0"/>
          </a:p>
          <a:p>
            <a:pPr lvl="0"/>
            <a:r>
              <a:rPr lang="es-ES" dirty="0"/>
              <a:t>Se usará mayúsculas iniciales para nombres propios: Director General, Instituto Nacional Penitenciario y Carcelario. </a:t>
            </a:r>
          </a:p>
          <a:p>
            <a:pPr lvl="0"/>
            <a:endParaRPr lang="es-ES" dirty="0"/>
          </a:p>
          <a:p>
            <a:pPr lvl="0"/>
            <a:r>
              <a:rPr lang="es-ES" dirty="0"/>
              <a:t>Se escribirá con minúscula los días de la semana y los meses. </a:t>
            </a:r>
          </a:p>
          <a:p>
            <a:pPr lvl="0"/>
            <a:endParaRPr lang="es-ES" dirty="0"/>
          </a:p>
          <a:p>
            <a:pPr lvl="0"/>
            <a:r>
              <a:rPr lang="es-ES" dirty="0"/>
              <a:t>Uso del punto y de la coma: utilizar punto (.) para cifras exactas y utilizar coma (,) para cifras decimales. </a:t>
            </a:r>
          </a:p>
          <a:p>
            <a:pPr lvl="0"/>
            <a:endParaRPr lang="es-ES" dirty="0"/>
          </a:p>
          <a:p>
            <a:pPr lvl="0"/>
            <a:r>
              <a:rPr lang="es-ES" dirty="0"/>
              <a:t>Se utilizará números para indexar los temas, después del tercer decimal se usará n literales en minúscula, así: </a:t>
            </a:r>
          </a:p>
          <a:p>
            <a:pPr lvl="0"/>
            <a:endParaRPr lang="es-ES" dirty="0"/>
          </a:p>
          <a:p>
            <a:pPr lvl="0"/>
            <a:r>
              <a:rPr lang="es-ES" dirty="0"/>
              <a:t>1. La ortografía española</a:t>
            </a:r>
          </a:p>
          <a:p>
            <a:pPr lvl="0"/>
            <a:endParaRPr lang="es-ES" dirty="0"/>
          </a:p>
          <a:p>
            <a:pPr lvl="0"/>
            <a:r>
              <a:rPr lang="es-ES" dirty="0"/>
              <a:t>1.1 Fundamentos de la ortografía</a:t>
            </a:r>
          </a:p>
          <a:p>
            <a:pPr lvl="0"/>
            <a:endParaRPr lang="es-ES" dirty="0"/>
          </a:p>
          <a:p>
            <a:pPr lvl="0"/>
            <a:r>
              <a:rPr lang="es-ES" dirty="0"/>
              <a:t>1.2 Abecedario del español</a:t>
            </a:r>
          </a:p>
          <a:p>
            <a:pPr lvl="0"/>
            <a:endParaRPr lang="es-ES" dirty="0"/>
          </a:p>
          <a:p>
            <a:pPr lvl="0"/>
            <a:r>
              <a:rPr lang="es-ES" dirty="0"/>
              <a:t>1.2.1 Fonemas representativos</a:t>
            </a:r>
          </a:p>
          <a:p>
            <a:pPr lvl="0"/>
            <a:endParaRPr lang="es-ES" dirty="0"/>
          </a:p>
          <a:p>
            <a:pPr lvl="0"/>
            <a:r>
              <a:rPr lang="es-ES" dirty="0"/>
              <a:t>a. </a:t>
            </a:r>
            <a:r>
              <a:rPr lang="es-ES" dirty="0" err="1"/>
              <a:t>xxxxxxx</a:t>
            </a:r>
            <a:endParaRPr lang="es-ES" dirty="0"/>
          </a:p>
          <a:p>
            <a:pPr lvl="0"/>
            <a:r>
              <a:rPr lang="es-ES" dirty="0"/>
              <a:t>b. </a:t>
            </a:r>
            <a:r>
              <a:rPr lang="es-ES" dirty="0" err="1"/>
              <a:t>xxxxxxxx</a:t>
            </a:r>
            <a:endParaRPr lang="es-ES" dirty="0"/>
          </a:p>
          <a:p>
            <a:pPr lvl="0"/>
            <a:endParaRPr lang="es-ES" dirty="0"/>
          </a:p>
        </p:txBody>
      </p:sp>
      <p:sp>
        <p:nvSpPr>
          <p:cNvPr id="32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221497" y="171337"/>
            <a:ext cx="3054904" cy="23923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800" b="1" baseline="0">
                <a:solidFill>
                  <a:schemeClr val="bg1"/>
                </a:solidFill>
                <a:effectLst/>
                <a:latin typeface="Constantia" pitchFamily="18" charset="0"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 smtClean="0"/>
              <a:t>Introducción / Preámbulo / Resumen (Constantia 8)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75705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TEM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1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733" y="71859"/>
            <a:ext cx="5255207" cy="3456732"/>
          </a:xfrm>
          <a:prstGeom prst="rect">
            <a:avLst/>
          </a:prstGeom>
        </p:spPr>
      </p:pic>
      <p:sp>
        <p:nvSpPr>
          <p:cNvPr id="20" name="Diagrama de flujo: operación manual 53"/>
          <p:cNvSpPr/>
          <p:nvPr userDrawn="1"/>
        </p:nvSpPr>
        <p:spPr>
          <a:xfrm rot="5400000">
            <a:off x="2049158" y="321671"/>
            <a:ext cx="3168377" cy="3389181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1" name="Imagen 1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</a:extLst>
          </a:blip>
          <a:srcRect l="23394" t="8515" r="38303" b="6872"/>
          <a:stretch/>
        </p:blipFill>
        <p:spPr>
          <a:xfrm rot="1451468">
            <a:off x="1223643" y="226195"/>
            <a:ext cx="1360535" cy="2924814"/>
          </a:xfrm>
          <a:prstGeom prst="rect">
            <a:avLst/>
          </a:prstGeom>
          <a:effectLst/>
        </p:spPr>
      </p:pic>
      <p:pic>
        <p:nvPicPr>
          <p:cNvPr id="29" name="Imagen 6"/>
          <p:cNvPicPr>
            <a:picLocks noChangeAspect="1"/>
          </p:cNvPicPr>
          <p:nvPr userDrawn="1"/>
        </p:nvPicPr>
        <p:blipFill rotWithShape="1">
          <a:blip r:embed="rId4"/>
          <a:srcRect t="6606"/>
          <a:stretch/>
        </p:blipFill>
        <p:spPr>
          <a:xfrm>
            <a:off x="911869" y="71859"/>
            <a:ext cx="2220516" cy="2055243"/>
          </a:xfrm>
          <a:prstGeom prst="rect">
            <a:avLst/>
          </a:prstGeom>
        </p:spPr>
      </p:pic>
      <p:sp>
        <p:nvSpPr>
          <p:cNvPr id="17" name="Elipse 24"/>
          <p:cNvSpPr/>
          <p:nvPr userDrawn="1"/>
        </p:nvSpPr>
        <p:spPr>
          <a:xfrm>
            <a:off x="1082037" y="47250"/>
            <a:ext cx="1893894" cy="189673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7" name="Elipse 46"/>
          <p:cNvSpPr/>
          <p:nvPr userDrawn="1"/>
        </p:nvSpPr>
        <p:spPr>
          <a:xfrm>
            <a:off x="119027" y="1408435"/>
            <a:ext cx="2008213" cy="2034994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39" name="Grupo 44"/>
          <p:cNvGrpSpPr/>
          <p:nvPr userDrawn="1"/>
        </p:nvGrpSpPr>
        <p:grpSpPr>
          <a:xfrm flipH="1">
            <a:off x="261373" y="1527935"/>
            <a:ext cx="1806127" cy="1767177"/>
            <a:chOff x="1498930" y="660399"/>
            <a:chExt cx="1726870" cy="1767177"/>
          </a:xfrm>
        </p:grpSpPr>
        <p:sp>
          <p:nvSpPr>
            <p:cNvPr id="40" name="Arco de bloque 38"/>
            <p:cNvSpPr/>
            <p:nvPr/>
          </p:nvSpPr>
          <p:spPr>
            <a:xfrm>
              <a:off x="1898198" y="1076445"/>
              <a:ext cx="914400" cy="925119"/>
            </a:xfrm>
            <a:prstGeom prst="blockArc">
              <a:avLst>
                <a:gd name="adj1" fmla="val 10800000"/>
                <a:gd name="adj2" fmla="val 5495458"/>
                <a:gd name="adj3" fmla="val 10855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tx1"/>
                </a:solidFill>
              </a:endParaRPr>
            </a:p>
          </p:txBody>
        </p:sp>
        <p:sp>
          <p:nvSpPr>
            <p:cNvPr id="41" name="Arco de bloque 40"/>
            <p:cNvSpPr/>
            <p:nvPr/>
          </p:nvSpPr>
          <p:spPr>
            <a:xfrm>
              <a:off x="1765191" y="938254"/>
              <a:ext cx="1180566" cy="1200647"/>
            </a:xfrm>
            <a:prstGeom prst="blockArc">
              <a:avLst>
                <a:gd name="adj1" fmla="val 13538626"/>
                <a:gd name="adj2" fmla="val 5495458"/>
                <a:gd name="adj3" fmla="val 10855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tx1"/>
                </a:solidFill>
              </a:endParaRPr>
            </a:p>
          </p:txBody>
        </p:sp>
        <p:sp>
          <p:nvSpPr>
            <p:cNvPr id="42" name="Arco de bloque 41"/>
            <p:cNvSpPr/>
            <p:nvPr/>
          </p:nvSpPr>
          <p:spPr>
            <a:xfrm>
              <a:off x="1635759" y="817879"/>
              <a:ext cx="1442721" cy="1452881"/>
            </a:xfrm>
            <a:prstGeom prst="blockArc">
              <a:avLst>
                <a:gd name="adj1" fmla="val 14833535"/>
                <a:gd name="adj2" fmla="val 5517114"/>
                <a:gd name="adj3" fmla="val 8447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>
                <a:solidFill>
                  <a:schemeClr val="tx1"/>
                </a:solidFill>
              </a:endParaRPr>
            </a:p>
          </p:txBody>
        </p:sp>
        <p:sp>
          <p:nvSpPr>
            <p:cNvPr id="43" name="Arco de bloque 42"/>
            <p:cNvSpPr/>
            <p:nvPr/>
          </p:nvSpPr>
          <p:spPr>
            <a:xfrm>
              <a:off x="1498930" y="660399"/>
              <a:ext cx="1726870" cy="1767177"/>
            </a:xfrm>
            <a:prstGeom prst="blockArc">
              <a:avLst>
                <a:gd name="adj1" fmla="val 16210643"/>
                <a:gd name="adj2" fmla="val 5517114"/>
                <a:gd name="adj3" fmla="val 8447"/>
              </a:avLst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>
                <a:solidFill>
                  <a:schemeClr val="tx1"/>
                </a:solidFill>
              </a:endParaRPr>
            </a:p>
          </p:txBody>
        </p:sp>
      </p:grpSp>
      <p:pic>
        <p:nvPicPr>
          <p:cNvPr id="44" name="Imagen 4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73" y="2123242"/>
            <a:ext cx="565742" cy="5657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5" name="Elipse 50"/>
          <p:cNvSpPr/>
          <p:nvPr userDrawn="1"/>
        </p:nvSpPr>
        <p:spPr>
          <a:xfrm>
            <a:off x="1598857" y="2759735"/>
            <a:ext cx="682157" cy="692857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6" name="Rectángulo 2"/>
          <p:cNvSpPr/>
          <p:nvPr userDrawn="1"/>
        </p:nvSpPr>
        <p:spPr>
          <a:xfrm>
            <a:off x="1766550" y="2683736"/>
            <a:ext cx="3449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0" cap="none" spc="0" dirty="0">
                <a:ln w="0"/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nstantia" panose="02030602050306030303" pitchFamily="18" charset="0"/>
              </a:rPr>
              <a:t>1</a:t>
            </a:r>
          </a:p>
        </p:txBody>
      </p:sp>
      <p:sp>
        <p:nvSpPr>
          <p:cNvPr id="52" name="9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2975931" y="1800225"/>
            <a:ext cx="2316694" cy="336349"/>
          </a:xfrm>
          <a:prstGeom prst="rect">
            <a:avLst/>
          </a:prstGeom>
        </p:spPr>
        <p:txBody>
          <a:bodyPr anchor="ctr"/>
          <a:lstStyle>
            <a:lvl1pPr marL="0" indent="0" algn="just">
              <a:buNone/>
              <a:defRPr sz="800" b="1">
                <a:solidFill>
                  <a:srgbClr val="00435A"/>
                </a:solidFill>
                <a:latin typeface="Constantia" pitchFamily="18" charset="0"/>
              </a:defRPr>
            </a:lvl1pPr>
            <a:lvl2pPr>
              <a:defRPr sz="700">
                <a:latin typeface="Constantia" pitchFamily="18" charset="0"/>
              </a:defRPr>
            </a:lvl2pPr>
            <a:lvl3pPr>
              <a:defRPr sz="700">
                <a:latin typeface="Constantia" pitchFamily="18" charset="0"/>
              </a:defRPr>
            </a:lvl3pPr>
            <a:lvl4pPr>
              <a:defRPr sz="700">
                <a:latin typeface="Constantia" pitchFamily="18" charset="0"/>
              </a:defRPr>
            </a:lvl4pPr>
            <a:lvl5pPr>
              <a:defRPr sz="700">
                <a:latin typeface="Constantia" pitchFamily="18" charset="0"/>
              </a:defRPr>
            </a:lvl5pPr>
          </a:lstStyle>
          <a:p>
            <a:pPr lvl="0"/>
            <a:r>
              <a:rPr lang="es-ES" dirty="0"/>
              <a:t>Haga clic para modificar el estilo de texto del </a:t>
            </a:r>
            <a:r>
              <a:rPr lang="es-ES" dirty="0" smtClean="0"/>
              <a:t>patrón (Constantia 12)</a:t>
            </a:r>
            <a:endParaRPr lang="es-ES" dirty="0"/>
          </a:p>
        </p:txBody>
      </p:sp>
      <p:pic>
        <p:nvPicPr>
          <p:cNvPr id="22" name="21 Imagen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89" y="157302"/>
            <a:ext cx="736905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20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6" grpId="0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TEM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n 1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733" y="71859"/>
            <a:ext cx="5255207" cy="3456732"/>
          </a:xfrm>
          <a:prstGeom prst="rect">
            <a:avLst/>
          </a:prstGeom>
        </p:spPr>
      </p:pic>
      <p:sp>
        <p:nvSpPr>
          <p:cNvPr id="18" name="Diagrama de flujo: operación manual 53"/>
          <p:cNvSpPr/>
          <p:nvPr userDrawn="1"/>
        </p:nvSpPr>
        <p:spPr>
          <a:xfrm rot="5400000">
            <a:off x="2049158" y="321671"/>
            <a:ext cx="3168377" cy="3389181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9" name="Imagen 1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</a:extLst>
          </a:blip>
          <a:srcRect l="23394" t="8515" r="38303" b="6872"/>
          <a:stretch/>
        </p:blipFill>
        <p:spPr>
          <a:xfrm rot="1451468">
            <a:off x="1223643" y="226195"/>
            <a:ext cx="1360535" cy="2924814"/>
          </a:xfrm>
          <a:prstGeom prst="rect">
            <a:avLst/>
          </a:prstGeom>
          <a:effectLst/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5"/>
          <a:stretch/>
        </p:blipFill>
        <p:spPr bwMode="auto">
          <a:xfrm>
            <a:off x="894416" y="75857"/>
            <a:ext cx="2256587" cy="209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Elipse 24"/>
          <p:cNvSpPr/>
          <p:nvPr userDrawn="1"/>
        </p:nvSpPr>
        <p:spPr>
          <a:xfrm>
            <a:off x="1082037" y="47250"/>
            <a:ext cx="1893894" cy="189673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1" name="Elipse 16"/>
          <p:cNvSpPr/>
          <p:nvPr userDrawn="1"/>
        </p:nvSpPr>
        <p:spPr>
          <a:xfrm>
            <a:off x="75227" y="1408435"/>
            <a:ext cx="2008213" cy="203499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2" name="Arco de bloque 17"/>
          <p:cNvSpPr/>
          <p:nvPr userDrawn="1"/>
        </p:nvSpPr>
        <p:spPr>
          <a:xfrm flipH="1">
            <a:off x="649739" y="1943981"/>
            <a:ext cx="956368" cy="925119"/>
          </a:xfrm>
          <a:prstGeom prst="blockArc">
            <a:avLst>
              <a:gd name="adj1" fmla="val 10800000"/>
              <a:gd name="adj2" fmla="val 5495458"/>
              <a:gd name="adj3" fmla="val 10855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53" name="Arco de bloque 19"/>
          <p:cNvSpPr/>
          <p:nvPr userDrawn="1"/>
        </p:nvSpPr>
        <p:spPr>
          <a:xfrm flipH="1">
            <a:off x="510469" y="1805790"/>
            <a:ext cx="1234750" cy="1200647"/>
          </a:xfrm>
          <a:prstGeom prst="blockArc">
            <a:avLst>
              <a:gd name="adj1" fmla="val 13538626"/>
              <a:gd name="adj2" fmla="val 5495458"/>
              <a:gd name="adj3" fmla="val 10855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54" name="Arco de bloque 20"/>
          <p:cNvSpPr/>
          <p:nvPr userDrawn="1"/>
        </p:nvSpPr>
        <p:spPr>
          <a:xfrm flipH="1">
            <a:off x="371654" y="1685415"/>
            <a:ext cx="1508937" cy="1452881"/>
          </a:xfrm>
          <a:prstGeom prst="blockArc">
            <a:avLst>
              <a:gd name="adj1" fmla="val 14833535"/>
              <a:gd name="adj2" fmla="val 5517114"/>
              <a:gd name="adj3" fmla="val 8447"/>
            </a:avLst>
          </a:prstGeom>
          <a:solidFill>
            <a:srgbClr val="7030A0"/>
          </a:solidFill>
          <a:ln>
            <a:solidFill>
              <a:srgbClr val="7030A0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55" name="Arco de bloque 21"/>
          <p:cNvSpPr/>
          <p:nvPr userDrawn="1"/>
        </p:nvSpPr>
        <p:spPr>
          <a:xfrm flipH="1">
            <a:off x="217573" y="1527935"/>
            <a:ext cx="1806127" cy="1767177"/>
          </a:xfrm>
          <a:prstGeom prst="blockArc">
            <a:avLst>
              <a:gd name="adj1" fmla="val 16210643"/>
              <a:gd name="adj2" fmla="val 5517114"/>
              <a:gd name="adj3" fmla="val 8447"/>
            </a:avLst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</a:endParaRPr>
          </a:p>
        </p:txBody>
      </p:sp>
      <p:pic>
        <p:nvPicPr>
          <p:cNvPr id="56" name="Imagen 2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73" y="2123242"/>
            <a:ext cx="565742" cy="5657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0" name="Elipse 23"/>
          <p:cNvSpPr/>
          <p:nvPr userDrawn="1"/>
        </p:nvSpPr>
        <p:spPr>
          <a:xfrm>
            <a:off x="1598857" y="2759735"/>
            <a:ext cx="682157" cy="692857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1" name="Rectángulo 26"/>
          <p:cNvSpPr/>
          <p:nvPr userDrawn="1"/>
        </p:nvSpPr>
        <p:spPr>
          <a:xfrm>
            <a:off x="1722467" y="2697384"/>
            <a:ext cx="4331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0" cap="none" spc="0" dirty="0" smtClean="0">
                <a:ln w="0"/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nstantia" panose="02030602050306030303" pitchFamily="18" charset="0"/>
              </a:rPr>
              <a:t>2</a:t>
            </a:r>
            <a:endParaRPr lang="es-ES" sz="4000" b="0" cap="none" spc="0" dirty="0">
              <a:ln w="0"/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nstantia" panose="02030602050306030303" pitchFamily="18" charset="0"/>
            </a:endParaRPr>
          </a:p>
        </p:txBody>
      </p:sp>
      <p:pic>
        <p:nvPicPr>
          <p:cNvPr id="62" name="61 Imagen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89" y="157302"/>
            <a:ext cx="736905" cy="237600"/>
          </a:xfrm>
          <a:prstGeom prst="rect">
            <a:avLst/>
          </a:prstGeom>
        </p:spPr>
      </p:pic>
      <p:sp>
        <p:nvSpPr>
          <p:cNvPr id="22" name="9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2975931" y="1800225"/>
            <a:ext cx="2316694" cy="336349"/>
          </a:xfrm>
          <a:prstGeom prst="rect">
            <a:avLst/>
          </a:prstGeom>
        </p:spPr>
        <p:txBody>
          <a:bodyPr anchor="ctr"/>
          <a:lstStyle>
            <a:lvl1pPr marL="0" indent="0" algn="just">
              <a:buNone/>
              <a:defRPr sz="800" b="1">
                <a:solidFill>
                  <a:srgbClr val="00435A"/>
                </a:solidFill>
                <a:latin typeface="Constantia" pitchFamily="18" charset="0"/>
              </a:defRPr>
            </a:lvl1pPr>
            <a:lvl2pPr>
              <a:defRPr sz="700">
                <a:latin typeface="Constantia" pitchFamily="18" charset="0"/>
              </a:defRPr>
            </a:lvl2pPr>
            <a:lvl3pPr>
              <a:defRPr sz="700">
                <a:latin typeface="Constantia" pitchFamily="18" charset="0"/>
              </a:defRPr>
            </a:lvl3pPr>
            <a:lvl4pPr>
              <a:defRPr sz="700">
                <a:latin typeface="Constantia" pitchFamily="18" charset="0"/>
              </a:defRPr>
            </a:lvl4pPr>
            <a:lvl5pPr>
              <a:defRPr sz="700">
                <a:latin typeface="Constantia" pitchFamily="18" charset="0"/>
              </a:defRPr>
            </a:lvl5pPr>
          </a:lstStyle>
          <a:p>
            <a:pPr lvl="0"/>
            <a:r>
              <a:rPr lang="es-ES" dirty="0"/>
              <a:t>Haga clic para modificar el estilo de texto del </a:t>
            </a:r>
            <a:r>
              <a:rPr lang="es-ES" dirty="0" smtClean="0"/>
              <a:t>patrón (Constantia 12)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8326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1" grpId="0"/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TEM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733" y="71859"/>
            <a:ext cx="5255207" cy="3456732"/>
          </a:xfrm>
          <a:prstGeom prst="rect">
            <a:avLst/>
          </a:prstGeom>
        </p:spPr>
      </p:pic>
      <p:sp>
        <p:nvSpPr>
          <p:cNvPr id="27" name="Diagrama de flujo: operación manual 53"/>
          <p:cNvSpPr/>
          <p:nvPr userDrawn="1"/>
        </p:nvSpPr>
        <p:spPr>
          <a:xfrm rot="5400000">
            <a:off x="2049158" y="321671"/>
            <a:ext cx="3168377" cy="3389181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9" name="Imagen 1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</a:extLst>
          </a:blip>
          <a:srcRect l="23394" t="8515" r="38303" b="6872"/>
          <a:stretch/>
        </p:blipFill>
        <p:spPr>
          <a:xfrm rot="1451468">
            <a:off x="1223643" y="226195"/>
            <a:ext cx="1360535" cy="2924814"/>
          </a:xfrm>
          <a:prstGeom prst="rect">
            <a:avLst/>
          </a:prstGeom>
          <a:effectLst/>
        </p:spPr>
      </p:pic>
      <p:pic>
        <p:nvPicPr>
          <p:cNvPr id="18" name="Imagen 15"/>
          <p:cNvPicPr>
            <a:picLocks noChangeAspect="1"/>
          </p:cNvPicPr>
          <p:nvPr userDrawn="1"/>
        </p:nvPicPr>
        <p:blipFill rotWithShape="1">
          <a:blip r:embed="rId4"/>
          <a:srcRect t="6535"/>
          <a:stretch/>
        </p:blipFill>
        <p:spPr>
          <a:xfrm>
            <a:off x="894794" y="75857"/>
            <a:ext cx="2269027" cy="2097992"/>
          </a:xfrm>
          <a:prstGeom prst="rect">
            <a:avLst/>
          </a:prstGeom>
        </p:spPr>
      </p:pic>
      <p:sp>
        <p:nvSpPr>
          <p:cNvPr id="25" name="Elipse 24"/>
          <p:cNvSpPr/>
          <p:nvPr userDrawn="1"/>
        </p:nvSpPr>
        <p:spPr>
          <a:xfrm>
            <a:off x="1082037" y="47250"/>
            <a:ext cx="1893894" cy="189673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Elipse 16"/>
          <p:cNvSpPr/>
          <p:nvPr userDrawn="1"/>
        </p:nvSpPr>
        <p:spPr>
          <a:xfrm>
            <a:off x="75227" y="1408435"/>
            <a:ext cx="2008213" cy="2034994"/>
          </a:xfrm>
          <a:prstGeom prst="ellipse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Arco de bloque 17"/>
          <p:cNvSpPr/>
          <p:nvPr userDrawn="1"/>
        </p:nvSpPr>
        <p:spPr>
          <a:xfrm flipH="1">
            <a:off x="649739" y="1943981"/>
            <a:ext cx="956368" cy="925119"/>
          </a:xfrm>
          <a:prstGeom prst="blockArc">
            <a:avLst>
              <a:gd name="adj1" fmla="val 10800000"/>
              <a:gd name="adj2" fmla="val 5495458"/>
              <a:gd name="adj3" fmla="val 10855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6" name="Arco de bloque 19"/>
          <p:cNvSpPr/>
          <p:nvPr userDrawn="1"/>
        </p:nvSpPr>
        <p:spPr>
          <a:xfrm flipH="1">
            <a:off x="510469" y="1805790"/>
            <a:ext cx="1234750" cy="1200647"/>
          </a:xfrm>
          <a:prstGeom prst="blockArc">
            <a:avLst>
              <a:gd name="adj1" fmla="val 13538626"/>
              <a:gd name="adj2" fmla="val 5495458"/>
              <a:gd name="adj3" fmla="val 10855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17" name="Arco de bloque 20"/>
          <p:cNvSpPr/>
          <p:nvPr userDrawn="1"/>
        </p:nvSpPr>
        <p:spPr>
          <a:xfrm flipH="1">
            <a:off x="371654" y="1685415"/>
            <a:ext cx="1508937" cy="1452881"/>
          </a:xfrm>
          <a:prstGeom prst="blockArc">
            <a:avLst>
              <a:gd name="adj1" fmla="val 14833535"/>
              <a:gd name="adj2" fmla="val 5517114"/>
              <a:gd name="adj3" fmla="val 8447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19" name="Arco de bloque 21"/>
          <p:cNvSpPr/>
          <p:nvPr userDrawn="1"/>
        </p:nvSpPr>
        <p:spPr>
          <a:xfrm flipH="1">
            <a:off x="217573" y="1527935"/>
            <a:ext cx="1806127" cy="1767177"/>
          </a:xfrm>
          <a:prstGeom prst="blockArc">
            <a:avLst>
              <a:gd name="adj1" fmla="val 16210643"/>
              <a:gd name="adj2" fmla="val 5517114"/>
              <a:gd name="adj3" fmla="val 844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</a:endParaRPr>
          </a:p>
        </p:txBody>
      </p:sp>
      <p:pic>
        <p:nvPicPr>
          <p:cNvPr id="20" name="Imagen 2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73" y="2123242"/>
            <a:ext cx="565742" cy="5657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3" name="Elipse 23"/>
          <p:cNvSpPr/>
          <p:nvPr userDrawn="1"/>
        </p:nvSpPr>
        <p:spPr>
          <a:xfrm>
            <a:off x="1598857" y="2759735"/>
            <a:ext cx="682157" cy="692857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4" name="Rectángulo 26"/>
          <p:cNvSpPr/>
          <p:nvPr userDrawn="1"/>
        </p:nvSpPr>
        <p:spPr>
          <a:xfrm>
            <a:off x="1736115" y="2670088"/>
            <a:ext cx="4331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0" cap="none" spc="0" dirty="0" smtClean="0">
                <a:ln w="0"/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nstantia" panose="02030602050306030303" pitchFamily="18" charset="0"/>
              </a:rPr>
              <a:t>3</a:t>
            </a:r>
            <a:endParaRPr lang="es-ES" sz="4000" b="0" cap="none" spc="0" dirty="0">
              <a:ln w="0"/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nstantia" panose="02030602050306030303" pitchFamily="18" charset="0"/>
            </a:endParaRPr>
          </a:p>
        </p:txBody>
      </p:sp>
      <p:pic>
        <p:nvPicPr>
          <p:cNvPr id="26" name="25 Imagen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89" y="157302"/>
            <a:ext cx="736905" cy="237600"/>
          </a:xfrm>
          <a:prstGeom prst="rect">
            <a:avLst/>
          </a:prstGeom>
        </p:spPr>
      </p:pic>
      <p:sp>
        <p:nvSpPr>
          <p:cNvPr id="32" name="9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2975931" y="1800225"/>
            <a:ext cx="2316694" cy="336349"/>
          </a:xfrm>
          <a:prstGeom prst="rect">
            <a:avLst/>
          </a:prstGeom>
        </p:spPr>
        <p:txBody>
          <a:bodyPr anchor="ctr"/>
          <a:lstStyle>
            <a:lvl1pPr marL="0" indent="0" algn="just">
              <a:buNone/>
              <a:defRPr sz="800" b="1">
                <a:solidFill>
                  <a:srgbClr val="00435A"/>
                </a:solidFill>
                <a:latin typeface="Constantia" pitchFamily="18" charset="0"/>
              </a:defRPr>
            </a:lvl1pPr>
            <a:lvl2pPr>
              <a:defRPr sz="700">
                <a:latin typeface="Constantia" pitchFamily="18" charset="0"/>
              </a:defRPr>
            </a:lvl2pPr>
            <a:lvl3pPr>
              <a:defRPr sz="700">
                <a:latin typeface="Constantia" pitchFamily="18" charset="0"/>
              </a:defRPr>
            </a:lvl3pPr>
            <a:lvl4pPr>
              <a:defRPr sz="700">
                <a:latin typeface="Constantia" pitchFamily="18" charset="0"/>
              </a:defRPr>
            </a:lvl4pPr>
            <a:lvl5pPr>
              <a:defRPr sz="700">
                <a:latin typeface="Constantia" pitchFamily="18" charset="0"/>
              </a:defRPr>
            </a:lvl5pPr>
          </a:lstStyle>
          <a:p>
            <a:pPr lvl="0"/>
            <a:r>
              <a:rPr lang="es-ES" dirty="0"/>
              <a:t>Haga clic para modificar el estilo de texto del </a:t>
            </a:r>
            <a:r>
              <a:rPr lang="es-ES" dirty="0" smtClean="0"/>
              <a:t>patrón (Constantia 12)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4176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4" grpId="0"/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TEM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1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733" y="71859"/>
            <a:ext cx="5255207" cy="3456732"/>
          </a:xfrm>
          <a:prstGeom prst="rect">
            <a:avLst/>
          </a:prstGeom>
        </p:spPr>
      </p:pic>
      <p:sp>
        <p:nvSpPr>
          <p:cNvPr id="18" name="Diagrama de flujo: operación manual 53"/>
          <p:cNvSpPr/>
          <p:nvPr userDrawn="1"/>
        </p:nvSpPr>
        <p:spPr>
          <a:xfrm rot="5400000">
            <a:off x="2049158" y="321671"/>
            <a:ext cx="3168377" cy="3389181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9" name="Imagen 1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</a:extLst>
          </a:blip>
          <a:srcRect l="23394" t="8515" r="38303" b="6872"/>
          <a:stretch/>
        </p:blipFill>
        <p:spPr>
          <a:xfrm rot="1451468">
            <a:off x="1223643" y="226195"/>
            <a:ext cx="1360535" cy="2924814"/>
          </a:xfrm>
          <a:prstGeom prst="rect">
            <a:avLst/>
          </a:prstGeom>
          <a:effectLst/>
        </p:spPr>
      </p:pic>
      <p:pic>
        <p:nvPicPr>
          <p:cNvPr id="16" name="Imagen 3"/>
          <p:cNvPicPr>
            <a:picLocks noChangeAspect="1"/>
          </p:cNvPicPr>
          <p:nvPr userDrawn="1"/>
        </p:nvPicPr>
        <p:blipFill rotWithShape="1">
          <a:blip r:embed="rId4"/>
          <a:srcRect t="7004"/>
          <a:stretch/>
        </p:blipFill>
        <p:spPr>
          <a:xfrm>
            <a:off x="903689" y="85125"/>
            <a:ext cx="2260132" cy="2079217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sp>
        <p:nvSpPr>
          <p:cNvPr id="17" name="Elipse 24"/>
          <p:cNvSpPr/>
          <p:nvPr userDrawn="1"/>
        </p:nvSpPr>
        <p:spPr>
          <a:xfrm>
            <a:off x="1082037" y="47250"/>
            <a:ext cx="1893894" cy="189673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9" name="Elipse 16"/>
          <p:cNvSpPr/>
          <p:nvPr userDrawn="1"/>
        </p:nvSpPr>
        <p:spPr>
          <a:xfrm>
            <a:off x="75227" y="1408435"/>
            <a:ext cx="2008213" cy="203499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" name="Arco de bloque 17"/>
          <p:cNvSpPr/>
          <p:nvPr userDrawn="1"/>
        </p:nvSpPr>
        <p:spPr>
          <a:xfrm flipH="1">
            <a:off x="649739" y="1943981"/>
            <a:ext cx="956368" cy="925119"/>
          </a:xfrm>
          <a:prstGeom prst="blockArc">
            <a:avLst>
              <a:gd name="adj1" fmla="val 10800000"/>
              <a:gd name="adj2" fmla="val 5495458"/>
              <a:gd name="adj3" fmla="val 10855"/>
            </a:avLst>
          </a:prstGeom>
          <a:solidFill>
            <a:srgbClr val="FFEEB9"/>
          </a:solidFill>
          <a:ln>
            <a:solidFill>
              <a:srgbClr val="FFEEB9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36" name="Arco de bloque 19"/>
          <p:cNvSpPr/>
          <p:nvPr userDrawn="1"/>
        </p:nvSpPr>
        <p:spPr>
          <a:xfrm flipH="1">
            <a:off x="510469" y="1805790"/>
            <a:ext cx="1234750" cy="1200647"/>
          </a:xfrm>
          <a:prstGeom prst="blockArc">
            <a:avLst>
              <a:gd name="adj1" fmla="val 13538626"/>
              <a:gd name="adj2" fmla="val 5495458"/>
              <a:gd name="adj3" fmla="val 10855"/>
            </a:avLst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37" name="Arco de bloque 20"/>
          <p:cNvSpPr/>
          <p:nvPr userDrawn="1"/>
        </p:nvSpPr>
        <p:spPr>
          <a:xfrm flipH="1">
            <a:off x="371654" y="1685415"/>
            <a:ext cx="1508937" cy="1452881"/>
          </a:xfrm>
          <a:prstGeom prst="blockArc">
            <a:avLst>
              <a:gd name="adj1" fmla="val 14833535"/>
              <a:gd name="adj2" fmla="val 5517114"/>
              <a:gd name="adj3" fmla="val 8447"/>
            </a:avLst>
          </a:prstGeom>
          <a:solidFill>
            <a:srgbClr val="B48900"/>
          </a:solidFill>
          <a:ln>
            <a:solidFill>
              <a:srgbClr val="B48900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39" name="Arco de bloque 21"/>
          <p:cNvSpPr/>
          <p:nvPr userDrawn="1"/>
        </p:nvSpPr>
        <p:spPr>
          <a:xfrm flipH="1">
            <a:off x="217573" y="1527935"/>
            <a:ext cx="1806127" cy="1767177"/>
          </a:xfrm>
          <a:prstGeom prst="blockArc">
            <a:avLst>
              <a:gd name="adj1" fmla="val 16210643"/>
              <a:gd name="adj2" fmla="val 5517114"/>
              <a:gd name="adj3" fmla="val 8447"/>
            </a:avLst>
          </a:prstGeom>
          <a:solidFill>
            <a:srgbClr val="7A5D00"/>
          </a:solidFill>
          <a:ln>
            <a:solidFill>
              <a:srgbClr val="7A5D00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</a:endParaRPr>
          </a:p>
        </p:txBody>
      </p:sp>
      <p:pic>
        <p:nvPicPr>
          <p:cNvPr id="40" name="Imagen 2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73" y="2123242"/>
            <a:ext cx="565742" cy="5657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2" name="Elipse 23"/>
          <p:cNvSpPr/>
          <p:nvPr userDrawn="1"/>
        </p:nvSpPr>
        <p:spPr>
          <a:xfrm>
            <a:off x="1598857" y="2759735"/>
            <a:ext cx="682157" cy="692857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4" name="Rectángulo 26"/>
          <p:cNvSpPr/>
          <p:nvPr userDrawn="1"/>
        </p:nvSpPr>
        <p:spPr>
          <a:xfrm>
            <a:off x="1696323" y="2658336"/>
            <a:ext cx="4571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0" cap="none" spc="0" dirty="0" smtClean="0">
                <a:ln w="0"/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nstantia" panose="02030602050306030303" pitchFamily="18" charset="0"/>
              </a:rPr>
              <a:t>4</a:t>
            </a:r>
            <a:endParaRPr lang="es-ES" sz="4000" b="0" cap="none" spc="0" dirty="0">
              <a:ln w="0"/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nstantia" panose="02030602050306030303" pitchFamily="18" charset="0"/>
            </a:endParaRPr>
          </a:p>
        </p:txBody>
      </p:sp>
      <p:pic>
        <p:nvPicPr>
          <p:cNvPr id="46" name="45 Imagen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89" y="157302"/>
            <a:ext cx="736905" cy="237600"/>
          </a:xfrm>
          <a:prstGeom prst="rect">
            <a:avLst/>
          </a:prstGeom>
        </p:spPr>
      </p:pic>
      <p:sp>
        <p:nvSpPr>
          <p:cNvPr id="22" name="9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2975931" y="1800225"/>
            <a:ext cx="2316694" cy="336349"/>
          </a:xfrm>
          <a:prstGeom prst="rect">
            <a:avLst/>
          </a:prstGeom>
        </p:spPr>
        <p:txBody>
          <a:bodyPr anchor="ctr"/>
          <a:lstStyle>
            <a:lvl1pPr marL="0" indent="0" algn="just">
              <a:buNone/>
              <a:defRPr sz="800" b="1">
                <a:solidFill>
                  <a:srgbClr val="00435A"/>
                </a:solidFill>
                <a:latin typeface="Constantia" pitchFamily="18" charset="0"/>
              </a:defRPr>
            </a:lvl1pPr>
            <a:lvl2pPr>
              <a:defRPr sz="700">
                <a:latin typeface="Constantia" pitchFamily="18" charset="0"/>
              </a:defRPr>
            </a:lvl2pPr>
            <a:lvl3pPr>
              <a:defRPr sz="700">
                <a:latin typeface="Constantia" pitchFamily="18" charset="0"/>
              </a:defRPr>
            </a:lvl3pPr>
            <a:lvl4pPr>
              <a:defRPr sz="700">
                <a:latin typeface="Constantia" pitchFamily="18" charset="0"/>
              </a:defRPr>
            </a:lvl4pPr>
            <a:lvl5pPr>
              <a:defRPr sz="700">
                <a:latin typeface="Constantia" pitchFamily="18" charset="0"/>
              </a:defRPr>
            </a:lvl5pPr>
          </a:lstStyle>
          <a:p>
            <a:pPr lvl="0"/>
            <a:r>
              <a:rPr lang="es-ES" dirty="0"/>
              <a:t>Haga clic para modificar el estilo de texto del </a:t>
            </a:r>
            <a:r>
              <a:rPr lang="es-ES" dirty="0" smtClean="0"/>
              <a:t>patrón (Constantia 12)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9561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4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ID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 userDrawn="1"/>
        </p:nvSpPr>
        <p:spPr>
          <a:xfrm>
            <a:off x="46251" y="45428"/>
            <a:ext cx="5298150" cy="35253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7" name="66 Rectángulo"/>
          <p:cNvSpPr/>
          <p:nvPr/>
        </p:nvSpPr>
        <p:spPr>
          <a:xfrm>
            <a:off x="48741" y="250970"/>
            <a:ext cx="3227660" cy="19099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8" name="67 Rectángulo"/>
          <p:cNvSpPr/>
          <p:nvPr/>
        </p:nvSpPr>
        <p:spPr>
          <a:xfrm>
            <a:off x="91977" y="172507"/>
            <a:ext cx="3256432" cy="227485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19 Rectángulo"/>
          <p:cNvSpPr/>
          <p:nvPr userDrawn="1"/>
        </p:nvSpPr>
        <p:spPr>
          <a:xfrm>
            <a:off x="46251" y="45428"/>
            <a:ext cx="5298150" cy="35253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s-CO"/>
          </a:p>
        </p:txBody>
      </p:sp>
      <p:sp>
        <p:nvSpPr>
          <p:cNvPr id="46" name="45 Rectángulo"/>
          <p:cNvSpPr/>
          <p:nvPr userDrawn="1"/>
        </p:nvSpPr>
        <p:spPr>
          <a:xfrm>
            <a:off x="48742" y="250970"/>
            <a:ext cx="3227660" cy="19099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s-CO"/>
          </a:p>
        </p:txBody>
      </p:sp>
      <p:sp>
        <p:nvSpPr>
          <p:cNvPr id="48" name="47 Rectángulo"/>
          <p:cNvSpPr/>
          <p:nvPr userDrawn="1"/>
        </p:nvSpPr>
        <p:spPr>
          <a:xfrm>
            <a:off x="91977" y="172510"/>
            <a:ext cx="3256432" cy="227485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s-CO"/>
          </a:p>
        </p:txBody>
      </p:sp>
      <p:grpSp>
        <p:nvGrpSpPr>
          <p:cNvPr id="47" name="46 Grupo"/>
          <p:cNvGrpSpPr/>
          <p:nvPr userDrawn="1"/>
        </p:nvGrpSpPr>
        <p:grpSpPr>
          <a:xfrm>
            <a:off x="3676196" y="52873"/>
            <a:ext cx="1653694" cy="914402"/>
            <a:chOff x="3636441" y="116481"/>
            <a:chExt cx="1653694" cy="914402"/>
          </a:xfrm>
        </p:grpSpPr>
        <p:sp>
          <p:nvSpPr>
            <p:cNvPr id="57" name="56 Triángulo rectángulo"/>
            <p:cNvSpPr/>
            <p:nvPr userDrawn="1"/>
          </p:nvSpPr>
          <p:spPr>
            <a:xfrm rot="10800000">
              <a:off x="4375735" y="116483"/>
              <a:ext cx="914400" cy="914400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59" name="58 Triángulo rectángulo"/>
            <p:cNvSpPr/>
            <p:nvPr userDrawn="1"/>
          </p:nvSpPr>
          <p:spPr>
            <a:xfrm rot="10800000">
              <a:off x="3636441" y="116481"/>
              <a:ext cx="1653694" cy="603624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pic>
        <p:nvPicPr>
          <p:cNvPr id="61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6"/>
          <a:stretch/>
        </p:blipFill>
        <p:spPr bwMode="auto">
          <a:xfrm>
            <a:off x="4694087" y="72033"/>
            <a:ext cx="561989" cy="258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5" r="34739"/>
          <a:stretch/>
        </p:blipFill>
        <p:spPr bwMode="auto">
          <a:xfrm>
            <a:off x="3511475" y="154941"/>
            <a:ext cx="554856" cy="155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5" descr="C:\Users\EJVELASCOA\Pictures\OTROS\Logo INPEC (AzulTransp)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497" y="137691"/>
            <a:ext cx="497716" cy="160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68 CuadroTexto"/>
          <p:cNvSpPr txBox="1"/>
          <p:nvPr userDrawn="1"/>
        </p:nvSpPr>
        <p:spPr>
          <a:xfrm>
            <a:off x="180057" y="163141"/>
            <a:ext cx="8290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Contenido</a:t>
            </a:r>
            <a:endParaRPr lang="es-C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grpSp>
        <p:nvGrpSpPr>
          <p:cNvPr id="77" name="32 Grupo"/>
          <p:cNvGrpSpPr/>
          <p:nvPr userDrawn="1"/>
        </p:nvGrpSpPr>
        <p:grpSpPr>
          <a:xfrm rot="10800000">
            <a:off x="73611" y="2513120"/>
            <a:ext cx="1388366" cy="914402"/>
            <a:chOff x="1386473" y="346285"/>
            <a:chExt cx="1653694" cy="914402"/>
          </a:xfrm>
        </p:grpSpPr>
        <p:sp>
          <p:nvSpPr>
            <p:cNvPr id="78" name="33 Triángulo rectángulo"/>
            <p:cNvSpPr/>
            <p:nvPr userDrawn="1"/>
          </p:nvSpPr>
          <p:spPr>
            <a:xfrm rot="10800000">
              <a:off x="2125767" y="346287"/>
              <a:ext cx="914400" cy="914400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9" name="34 Triángulo rectángulo"/>
            <p:cNvSpPr/>
            <p:nvPr userDrawn="1"/>
          </p:nvSpPr>
          <p:spPr>
            <a:xfrm rot="10800000">
              <a:off x="1386473" y="346285"/>
              <a:ext cx="1653694" cy="603624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sp>
        <p:nvSpPr>
          <p:cNvPr id="81" name="80 Rectángulo"/>
          <p:cNvSpPr/>
          <p:nvPr userDrawn="1"/>
        </p:nvSpPr>
        <p:spPr>
          <a:xfrm>
            <a:off x="28268" y="3426430"/>
            <a:ext cx="4544277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2" name="81 Rectángulo"/>
          <p:cNvSpPr/>
          <p:nvPr userDrawn="1"/>
        </p:nvSpPr>
        <p:spPr>
          <a:xfrm>
            <a:off x="4594847" y="3426430"/>
            <a:ext cx="86732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3" name="82 Rectángulo"/>
          <p:cNvSpPr/>
          <p:nvPr userDrawn="1"/>
        </p:nvSpPr>
        <p:spPr>
          <a:xfrm>
            <a:off x="4705963" y="3426430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4" name="83 Rectángulo"/>
          <p:cNvSpPr/>
          <p:nvPr userDrawn="1"/>
        </p:nvSpPr>
        <p:spPr>
          <a:xfrm>
            <a:off x="4782631" y="3426112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5" name="84 Rectángulo"/>
          <p:cNvSpPr/>
          <p:nvPr userDrawn="1"/>
        </p:nvSpPr>
        <p:spPr>
          <a:xfrm>
            <a:off x="4854518" y="3426111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6" name="85 Rectángulo"/>
          <p:cNvSpPr/>
          <p:nvPr userDrawn="1"/>
        </p:nvSpPr>
        <p:spPr>
          <a:xfrm>
            <a:off x="4929927" y="3426110"/>
            <a:ext cx="433524" cy="14494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7" name="3 Marcador de texto"/>
          <p:cNvSpPr>
            <a:spLocks noGrp="1"/>
          </p:cNvSpPr>
          <p:nvPr>
            <p:ph type="body" sz="half" idx="13" hasCustomPrompt="1"/>
          </p:nvPr>
        </p:nvSpPr>
        <p:spPr>
          <a:xfrm>
            <a:off x="4929927" y="3434736"/>
            <a:ext cx="433524" cy="1443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6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defRPr>
            </a:lvl1pPr>
            <a:lvl2pPr marL="257175" indent="0">
              <a:buNone/>
              <a:defRPr sz="700"/>
            </a:lvl2pPr>
            <a:lvl3pPr marL="514350" indent="0">
              <a:buNone/>
              <a:defRPr sz="600"/>
            </a:lvl3pPr>
            <a:lvl4pPr marL="771525" indent="0">
              <a:buNone/>
              <a:defRPr sz="500"/>
            </a:lvl4pPr>
            <a:lvl5pPr marL="1028700" indent="0">
              <a:buNone/>
              <a:defRPr sz="500"/>
            </a:lvl5pPr>
            <a:lvl6pPr marL="1285875" indent="0">
              <a:buNone/>
              <a:defRPr sz="500"/>
            </a:lvl6pPr>
            <a:lvl7pPr marL="1543050" indent="0">
              <a:buNone/>
              <a:defRPr sz="500"/>
            </a:lvl7pPr>
            <a:lvl8pPr marL="1800225" indent="0">
              <a:buNone/>
              <a:defRPr sz="500"/>
            </a:lvl8pPr>
            <a:lvl9pPr marL="2057400" indent="0">
              <a:buNone/>
              <a:defRPr sz="500"/>
            </a:lvl9pPr>
          </a:lstStyle>
          <a:p>
            <a:pPr lvl="0"/>
            <a:r>
              <a:rPr lang="es-ES" dirty="0"/>
              <a:t>6</a:t>
            </a:r>
          </a:p>
        </p:txBody>
      </p:sp>
      <p:sp>
        <p:nvSpPr>
          <p:cNvPr id="88" name="6 Marcador de texto"/>
          <p:cNvSpPr>
            <a:spLocks noGrp="1"/>
          </p:cNvSpPr>
          <p:nvPr>
            <p:ph type="body" sz="quarter" idx="19" hasCustomPrompt="1"/>
          </p:nvPr>
        </p:nvSpPr>
        <p:spPr>
          <a:xfrm>
            <a:off x="94083" y="3433752"/>
            <a:ext cx="4473914" cy="12380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r">
              <a:buNone/>
              <a:defRPr sz="600" b="1" baseline="0">
                <a:solidFill>
                  <a:schemeClr val="bg1"/>
                </a:solidFill>
                <a:effectLst/>
                <a:latin typeface="Constantia" pitchFamily="18" charset="0"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/>
              <a:t>Título de presentación / Oficina Asesora de Planeación</a:t>
            </a:r>
          </a:p>
        </p:txBody>
      </p:sp>
      <p:grpSp>
        <p:nvGrpSpPr>
          <p:cNvPr id="49" name="82 Grupo"/>
          <p:cNvGrpSpPr/>
          <p:nvPr userDrawn="1"/>
        </p:nvGrpSpPr>
        <p:grpSpPr>
          <a:xfrm>
            <a:off x="1366305" y="1745110"/>
            <a:ext cx="406816" cy="523220"/>
            <a:chOff x="1167641" y="1147585"/>
            <a:chExt cx="406816" cy="523220"/>
          </a:xfrm>
        </p:grpSpPr>
        <p:sp>
          <p:nvSpPr>
            <p:cNvPr id="50" name="83 Elipse"/>
            <p:cNvSpPr/>
            <p:nvPr userDrawn="1"/>
          </p:nvSpPr>
          <p:spPr>
            <a:xfrm>
              <a:off x="1167641" y="1224161"/>
              <a:ext cx="406816" cy="432048"/>
            </a:xfrm>
            <a:prstGeom prst="ellipse">
              <a:avLst/>
            </a:prstGeom>
            <a:solidFill>
              <a:srgbClr val="00435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54000" h="254000"/>
              <a:bevelB w="254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51" name="84 Rectángulo"/>
            <p:cNvSpPr/>
            <p:nvPr userDrawn="1"/>
          </p:nvSpPr>
          <p:spPr>
            <a:xfrm>
              <a:off x="1197229" y="1147585"/>
              <a:ext cx="359394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2800" b="0" cap="none" spc="0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onstantia" pitchFamily="18" charset="0"/>
                </a:rPr>
                <a:t>2</a:t>
              </a:r>
              <a:endParaRPr lang="es-ES" sz="2800" b="0" cap="none" spc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endParaRPr>
            </a:p>
          </p:txBody>
        </p:sp>
      </p:grpSp>
      <p:sp>
        <p:nvSpPr>
          <p:cNvPr id="52" name="9 Marcador de texto"/>
          <p:cNvSpPr>
            <a:spLocks noGrp="1"/>
          </p:cNvSpPr>
          <p:nvPr>
            <p:ph type="body" sz="quarter" idx="27" hasCustomPrompt="1"/>
          </p:nvPr>
        </p:nvSpPr>
        <p:spPr>
          <a:xfrm>
            <a:off x="109475" y="1818366"/>
            <a:ext cx="1244068" cy="522653"/>
          </a:xfrm>
          <a:prstGeom prst="rect">
            <a:avLst/>
          </a:prstGeom>
        </p:spPr>
        <p:txBody>
          <a:bodyPr anchor="ctr"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 b="1" baseline="0">
                <a:solidFill>
                  <a:srgbClr val="00435A"/>
                </a:solidFill>
                <a:latin typeface="+mn-lt"/>
              </a:defRPr>
            </a:lvl1pPr>
            <a:lvl2pPr>
              <a:defRPr sz="700">
                <a:latin typeface="Constantia" pitchFamily="18" charset="0"/>
              </a:defRPr>
            </a:lvl2pPr>
            <a:lvl3pPr>
              <a:defRPr sz="700">
                <a:latin typeface="Constantia" pitchFamily="18" charset="0"/>
              </a:defRPr>
            </a:lvl3pPr>
            <a:lvl4pPr>
              <a:defRPr sz="700">
                <a:latin typeface="Constantia" pitchFamily="18" charset="0"/>
              </a:defRPr>
            </a:lvl4pPr>
            <a:lvl5pPr>
              <a:defRPr sz="700">
                <a:latin typeface="Constantia" pitchFamily="18" charset="0"/>
              </a:defRPr>
            </a:lvl5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3" name="52 Rectángulo"/>
          <p:cNvSpPr/>
          <p:nvPr userDrawn="1"/>
        </p:nvSpPr>
        <p:spPr>
          <a:xfrm>
            <a:off x="1519091" y="648097"/>
            <a:ext cx="1047951" cy="97882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4" name="53 Rectángulo"/>
          <p:cNvSpPr/>
          <p:nvPr userDrawn="1"/>
        </p:nvSpPr>
        <p:spPr>
          <a:xfrm>
            <a:off x="2591243" y="1654220"/>
            <a:ext cx="1023750" cy="97882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5" name="54 Rectángulo"/>
          <p:cNvSpPr/>
          <p:nvPr userDrawn="1"/>
        </p:nvSpPr>
        <p:spPr>
          <a:xfrm>
            <a:off x="2591243" y="870984"/>
            <a:ext cx="757166" cy="74911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6" name="55 Rectángulo"/>
          <p:cNvSpPr/>
          <p:nvPr userDrawn="1"/>
        </p:nvSpPr>
        <p:spPr>
          <a:xfrm>
            <a:off x="1809876" y="1644530"/>
            <a:ext cx="757166" cy="74911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3" name="2 Marcador de posición de imagen"/>
          <p:cNvSpPr>
            <a:spLocks noGrp="1"/>
          </p:cNvSpPr>
          <p:nvPr>
            <p:ph type="pic" sz="quarter" idx="21"/>
          </p:nvPr>
        </p:nvSpPr>
        <p:spPr>
          <a:xfrm>
            <a:off x="2599571" y="870984"/>
            <a:ext cx="748837" cy="747827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/>
          <a:lstStyle>
            <a:lvl1pPr>
              <a:defRPr sz="600">
                <a:latin typeface="Constantia" pitchFamily="18" charset="0"/>
              </a:defRPr>
            </a:lvl1pPr>
          </a:lstStyle>
          <a:p>
            <a:r>
              <a:rPr lang="es-ES" dirty="0"/>
              <a:t>Haga clic en el icono para agregar una imagen</a:t>
            </a:r>
            <a:endParaRPr lang="es-CO" dirty="0"/>
          </a:p>
        </p:txBody>
      </p:sp>
      <p:sp>
        <p:nvSpPr>
          <p:cNvPr id="64" name="2 Marcador de posición de imagen"/>
          <p:cNvSpPr>
            <a:spLocks noGrp="1"/>
          </p:cNvSpPr>
          <p:nvPr>
            <p:ph type="pic" sz="quarter" idx="22"/>
          </p:nvPr>
        </p:nvSpPr>
        <p:spPr>
          <a:xfrm>
            <a:off x="1809876" y="1654776"/>
            <a:ext cx="759024" cy="725122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/>
          <a:lstStyle>
            <a:lvl1pPr>
              <a:defRPr sz="600">
                <a:latin typeface="Constantia" pitchFamily="18" charset="0"/>
              </a:defRPr>
            </a:lvl1pPr>
          </a:lstStyle>
          <a:p>
            <a:r>
              <a:rPr lang="es-ES" dirty="0"/>
              <a:t>Haga clic en el icono para agregar una imagen</a:t>
            </a:r>
            <a:endParaRPr lang="es-CO" dirty="0"/>
          </a:p>
        </p:txBody>
      </p:sp>
      <p:grpSp>
        <p:nvGrpSpPr>
          <p:cNvPr id="65" name="2 Grupo"/>
          <p:cNvGrpSpPr/>
          <p:nvPr userDrawn="1"/>
        </p:nvGrpSpPr>
        <p:grpSpPr>
          <a:xfrm>
            <a:off x="1084979" y="864160"/>
            <a:ext cx="406816" cy="523220"/>
            <a:chOff x="1167641" y="1139339"/>
            <a:chExt cx="406816" cy="523220"/>
          </a:xfrm>
        </p:grpSpPr>
        <p:sp>
          <p:nvSpPr>
            <p:cNvPr id="70" name="72 Elipse"/>
            <p:cNvSpPr/>
            <p:nvPr userDrawn="1"/>
          </p:nvSpPr>
          <p:spPr>
            <a:xfrm>
              <a:off x="1167641" y="1224161"/>
              <a:ext cx="406816" cy="432048"/>
            </a:xfrm>
            <a:prstGeom prst="ellipse">
              <a:avLst/>
            </a:prstGeom>
            <a:solidFill>
              <a:srgbClr val="00435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54000" h="254000"/>
              <a:bevelB w="254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1" name="73 Rectángulo"/>
            <p:cNvSpPr/>
            <p:nvPr/>
          </p:nvSpPr>
          <p:spPr>
            <a:xfrm>
              <a:off x="1222611" y="1139339"/>
              <a:ext cx="29687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2800" b="0" cap="none" spc="0" dirty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onstantia" pitchFamily="18" charset="0"/>
                </a:rPr>
                <a:t>1</a:t>
              </a:r>
            </a:p>
          </p:txBody>
        </p:sp>
      </p:grpSp>
      <p:sp>
        <p:nvSpPr>
          <p:cNvPr id="72" name="9 Marcador de texto"/>
          <p:cNvSpPr>
            <a:spLocks noGrp="1"/>
          </p:cNvSpPr>
          <p:nvPr>
            <p:ph type="body" sz="quarter" idx="28" hasCustomPrompt="1"/>
          </p:nvPr>
        </p:nvSpPr>
        <p:spPr>
          <a:xfrm>
            <a:off x="154019" y="890508"/>
            <a:ext cx="914556" cy="522653"/>
          </a:xfrm>
          <a:prstGeom prst="rect">
            <a:avLst/>
          </a:prstGeom>
        </p:spPr>
        <p:txBody>
          <a:bodyPr anchor="ctr"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 b="1" baseline="0">
                <a:solidFill>
                  <a:srgbClr val="00435A"/>
                </a:solidFill>
                <a:latin typeface="+mn-lt"/>
              </a:defRPr>
            </a:lvl1pPr>
            <a:lvl2pPr>
              <a:defRPr sz="700">
                <a:latin typeface="Constantia" pitchFamily="18" charset="0"/>
              </a:defRPr>
            </a:lvl2pPr>
            <a:lvl3pPr>
              <a:defRPr sz="700">
                <a:latin typeface="Constantia" pitchFamily="18" charset="0"/>
              </a:defRPr>
            </a:lvl3pPr>
            <a:lvl4pPr>
              <a:defRPr sz="700">
                <a:latin typeface="Constantia" pitchFamily="18" charset="0"/>
              </a:defRPr>
            </a:lvl4pPr>
            <a:lvl5pPr>
              <a:defRPr sz="700">
                <a:latin typeface="Constantia" pitchFamily="18" charset="0"/>
              </a:defRPr>
            </a:lvl5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dirty="0" smtClean="0"/>
              <a:t>HAGA CLIC PARA MODIFICAR EL ESTILO DE TEXTO DEL PATRÓN</a:t>
            </a:r>
          </a:p>
        </p:txBody>
      </p:sp>
      <p:grpSp>
        <p:nvGrpSpPr>
          <p:cNvPr id="91" name="82 Grupo"/>
          <p:cNvGrpSpPr/>
          <p:nvPr userDrawn="1"/>
        </p:nvGrpSpPr>
        <p:grpSpPr>
          <a:xfrm>
            <a:off x="3649147" y="1832014"/>
            <a:ext cx="406816" cy="535920"/>
            <a:chOff x="1167641" y="1120289"/>
            <a:chExt cx="406816" cy="535920"/>
          </a:xfrm>
        </p:grpSpPr>
        <p:sp>
          <p:nvSpPr>
            <p:cNvPr id="92" name="83 Elipse"/>
            <p:cNvSpPr/>
            <p:nvPr userDrawn="1"/>
          </p:nvSpPr>
          <p:spPr>
            <a:xfrm>
              <a:off x="1167641" y="1224161"/>
              <a:ext cx="406816" cy="432048"/>
            </a:xfrm>
            <a:prstGeom prst="ellipse">
              <a:avLst/>
            </a:prstGeom>
            <a:solidFill>
              <a:srgbClr val="00435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54000" h="254000"/>
              <a:bevelB w="254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93" name="84 Rectángulo"/>
            <p:cNvSpPr/>
            <p:nvPr userDrawn="1"/>
          </p:nvSpPr>
          <p:spPr>
            <a:xfrm>
              <a:off x="1205656" y="1120289"/>
              <a:ext cx="356188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2800" b="0" cap="none" spc="0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onstantia" pitchFamily="18" charset="0"/>
                </a:rPr>
                <a:t>5</a:t>
              </a:r>
              <a:endParaRPr lang="es-ES" sz="2800" b="0" cap="none" spc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endParaRPr>
            </a:p>
          </p:txBody>
        </p:sp>
      </p:grpSp>
      <p:grpSp>
        <p:nvGrpSpPr>
          <p:cNvPr id="100" name="75 Grupo"/>
          <p:cNvGrpSpPr/>
          <p:nvPr userDrawn="1"/>
        </p:nvGrpSpPr>
        <p:grpSpPr>
          <a:xfrm>
            <a:off x="3384313" y="962418"/>
            <a:ext cx="406816" cy="537342"/>
            <a:chOff x="1167641" y="1118867"/>
            <a:chExt cx="406816" cy="537342"/>
          </a:xfrm>
        </p:grpSpPr>
        <p:sp>
          <p:nvSpPr>
            <p:cNvPr id="101" name="76 Elipse"/>
            <p:cNvSpPr/>
            <p:nvPr userDrawn="1"/>
          </p:nvSpPr>
          <p:spPr>
            <a:xfrm>
              <a:off x="1167641" y="1224161"/>
              <a:ext cx="406816" cy="432048"/>
            </a:xfrm>
            <a:prstGeom prst="ellipse">
              <a:avLst/>
            </a:prstGeom>
            <a:solidFill>
              <a:srgbClr val="00435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54000" h="254000"/>
              <a:bevelB w="254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02" name="77 Rectángulo"/>
            <p:cNvSpPr/>
            <p:nvPr userDrawn="1"/>
          </p:nvSpPr>
          <p:spPr>
            <a:xfrm>
              <a:off x="1175565" y="1118867"/>
              <a:ext cx="375424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2800" b="0" cap="none" spc="0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onstantia" pitchFamily="18" charset="0"/>
                </a:rPr>
                <a:t>4</a:t>
              </a:r>
              <a:endParaRPr lang="es-ES" sz="2800" b="0" cap="none" spc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endParaRPr>
            </a:p>
          </p:txBody>
        </p:sp>
      </p:grpSp>
      <p:sp>
        <p:nvSpPr>
          <p:cNvPr id="104" name="9 Marcador de texto"/>
          <p:cNvSpPr>
            <a:spLocks noGrp="1"/>
          </p:cNvSpPr>
          <p:nvPr>
            <p:ph type="body" sz="quarter" idx="25" hasCustomPrompt="1"/>
          </p:nvPr>
        </p:nvSpPr>
        <p:spPr>
          <a:xfrm>
            <a:off x="3803122" y="1019944"/>
            <a:ext cx="1338663" cy="522653"/>
          </a:xfrm>
          <a:prstGeom prst="rect">
            <a:avLst/>
          </a:prstGeom>
        </p:spPr>
        <p:txBody>
          <a:bodyPr anchor="ctr"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 b="1" baseline="0">
                <a:solidFill>
                  <a:srgbClr val="00435A"/>
                </a:solidFill>
                <a:latin typeface="+mn-lt"/>
              </a:defRPr>
            </a:lvl1pPr>
            <a:lvl2pPr>
              <a:defRPr sz="700">
                <a:latin typeface="Constantia" pitchFamily="18" charset="0"/>
              </a:defRPr>
            </a:lvl2pPr>
            <a:lvl3pPr>
              <a:defRPr sz="700">
                <a:latin typeface="Constantia" pitchFamily="18" charset="0"/>
              </a:defRPr>
            </a:lvl3pPr>
            <a:lvl4pPr>
              <a:defRPr sz="700">
                <a:latin typeface="Constantia" pitchFamily="18" charset="0"/>
              </a:defRPr>
            </a:lvl4pPr>
            <a:lvl5pPr>
              <a:defRPr sz="700">
                <a:latin typeface="Constantia" pitchFamily="18" charset="0"/>
              </a:defRPr>
            </a:lvl5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05" name="9 Marcador de texto"/>
          <p:cNvSpPr>
            <a:spLocks noGrp="1"/>
          </p:cNvSpPr>
          <p:nvPr>
            <p:ph type="body" sz="quarter" idx="26" hasCustomPrompt="1"/>
          </p:nvPr>
        </p:nvSpPr>
        <p:spPr>
          <a:xfrm>
            <a:off x="4064603" y="1935429"/>
            <a:ext cx="1183310" cy="479702"/>
          </a:xfrm>
          <a:prstGeom prst="rect">
            <a:avLst/>
          </a:prstGeom>
        </p:spPr>
        <p:txBody>
          <a:bodyPr anchor="ctr"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 b="1" baseline="0">
                <a:solidFill>
                  <a:srgbClr val="00435A"/>
                </a:solidFill>
                <a:latin typeface="+mn-lt"/>
              </a:defRPr>
            </a:lvl1pPr>
            <a:lvl2pPr>
              <a:defRPr sz="700">
                <a:latin typeface="Constantia" pitchFamily="18" charset="0"/>
              </a:defRPr>
            </a:lvl2pPr>
            <a:lvl3pPr>
              <a:defRPr sz="700">
                <a:latin typeface="Constantia" pitchFamily="18" charset="0"/>
              </a:defRPr>
            </a:lvl3pPr>
            <a:lvl4pPr>
              <a:defRPr sz="700">
                <a:latin typeface="Constantia" pitchFamily="18" charset="0"/>
              </a:defRPr>
            </a:lvl4pPr>
            <a:lvl5pPr>
              <a:defRPr sz="700">
                <a:latin typeface="Constantia" pitchFamily="18" charset="0"/>
              </a:defRPr>
            </a:lvl5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dirty="0" smtClean="0"/>
              <a:t>HAGA CLIC PARA MODIFICAR EL ESTILO DE TEXTO DEL PATRÓN</a:t>
            </a:r>
          </a:p>
        </p:txBody>
      </p:sp>
      <p:grpSp>
        <p:nvGrpSpPr>
          <p:cNvPr id="73" name="82 Grupo"/>
          <p:cNvGrpSpPr/>
          <p:nvPr userDrawn="1"/>
        </p:nvGrpSpPr>
        <p:grpSpPr>
          <a:xfrm>
            <a:off x="1367374" y="2528405"/>
            <a:ext cx="406816" cy="523220"/>
            <a:chOff x="1167641" y="1147585"/>
            <a:chExt cx="406816" cy="523220"/>
          </a:xfrm>
        </p:grpSpPr>
        <p:sp>
          <p:nvSpPr>
            <p:cNvPr id="74" name="83 Elipse"/>
            <p:cNvSpPr/>
            <p:nvPr userDrawn="1"/>
          </p:nvSpPr>
          <p:spPr>
            <a:xfrm>
              <a:off x="1167641" y="1224161"/>
              <a:ext cx="406816" cy="432048"/>
            </a:xfrm>
            <a:prstGeom prst="ellipse">
              <a:avLst/>
            </a:prstGeom>
            <a:solidFill>
              <a:srgbClr val="00435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54000" h="254000"/>
              <a:bevelB w="254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5" name="84 Rectángulo"/>
            <p:cNvSpPr/>
            <p:nvPr userDrawn="1"/>
          </p:nvSpPr>
          <p:spPr>
            <a:xfrm>
              <a:off x="1197229" y="1147585"/>
              <a:ext cx="359394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2800" b="0" cap="none" spc="0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onstantia" pitchFamily="18" charset="0"/>
                </a:rPr>
                <a:t>3</a:t>
              </a:r>
              <a:endParaRPr lang="es-ES" sz="2800" b="0" cap="none" spc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endParaRPr>
            </a:p>
          </p:txBody>
        </p:sp>
      </p:grpSp>
      <p:sp>
        <p:nvSpPr>
          <p:cNvPr id="76" name="9 Marcador de texto"/>
          <p:cNvSpPr>
            <a:spLocks noGrp="1"/>
          </p:cNvSpPr>
          <p:nvPr>
            <p:ph type="body" sz="quarter" idx="29" hasCustomPrompt="1"/>
          </p:nvPr>
        </p:nvSpPr>
        <p:spPr>
          <a:xfrm>
            <a:off x="110544" y="2601661"/>
            <a:ext cx="1244068" cy="522653"/>
          </a:xfrm>
          <a:prstGeom prst="rect">
            <a:avLst/>
          </a:prstGeom>
        </p:spPr>
        <p:txBody>
          <a:bodyPr anchor="ctr"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 b="1" baseline="0">
                <a:solidFill>
                  <a:srgbClr val="00435A"/>
                </a:solidFill>
                <a:latin typeface="+mn-lt"/>
              </a:defRPr>
            </a:lvl1pPr>
            <a:lvl2pPr>
              <a:defRPr sz="700">
                <a:latin typeface="Constantia" pitchFamily="18" charset="0"/>
              </a:defRPr>
            </a:lvl2pPr>
            <a:lvl3pPr>
              <a:defRPr sz="700">
                <a:latin typeface="Constantia" pitchFamily="18" charset="0"/>
              </a:defRPr>
            </a:lvl3pPr>
            <a:lvl4pPr>
              <a:defRPr sz="700">
                <a:latin typeface="Constantia" pitchFamily="18" charset="0"/>
              </a:defRPr>
            </a:lvl4pPr>
            <a:lvl5pPr>
              <a:defRPr sz="700">
                <a:latin typeface="Constantia" pitchFamily="18" charset="0"/>
              </a:defRPr>
            </a:lvl5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80" name="79 Rectángulo"/>
          <p:cNvSpPr/>
          <p:nvPr userDrawn="1"/>
        </p:nvSpPr>
        <p:spPr>
          <a:xfrm>
            <a:off x="1810945" y="2427825"/>
            <a:ext cx="757166" cy="74911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0" name="2 Marcador de posición de imagen"/>
          <p:cNvSpPr>
            <a:spLocks noGrp="1"/>
          </p:cNvSpPr>
          <p:nvPr>
            <p:ph type="pic" sz="quarter" idx="14"/>
          </p:nvPr>
        </p:nvSpPr>
        <p:spPr>
          <a:xfrm>
            <a:off x="1519092" y="654921"/>
            <a:ext cx="1042984" cy="971099"/>
          </a:xfrm>
          <a:prstGeom prst="rect">
            <a:avLst/>
          </a:prstGeom>
          <a:ln w="28575">
            <a:solidFill>
              <a:schemeClr val="accent5"/>
            </a:solidFill>
          </a:ln>
        </p:spPr>
        <p:txBody>
          <a:bodyPr/>
          <a:lstStyle>
            <a:lvl1pPr>
              <a:defRPr sz="600">
                <a:latin typeface="Constantia" pitchFamily="18" charset="0"/>
              </a:defRPr>
            </a:lvl1pPr>
          </a:lstStyle>
          <a:p>
            <a:r>
              <a:rPr lang="es-ES" dirty="0"/>
              <a:t>Haga clic en el icono para agregar una imagen</a:t>
            </a:r>
            <a:endParaRPr lang="es-CO" dirty="0"/>
          </a:p>
        </p:txBody>
      </p:sp>
      <p:sp>
        <p:nvSpPr>
          <p:cNvPr id="94" name="2 Marcador de posición de imagen"/>
          <p:cNvSpPr>
            <a:spLocks noGrp="1"/>
          </p:cNvSpPr>
          <p:nvPr>
            <p:ph type="pic" sz="quarter" idx="30"/>
          </p:nvPr>
        </p:nvSpPr>
        <p:spPr>
          <a:xfrm>
            <a:off x="1810945" y="2438071"/>
            <a:ext cx="759024" cy="725122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/>
          <a:lstStyle>
            <a:lvl1pPr>
              <a:defRPr sz="600">
                <a:latin typeface="Constantia" pitchFamily="18" charset="0"/>
              </a:defRPr>
            </a:lvl1pPr>
          </a:lstStyle>
          <a:p>
            <a:r>
              <a:rPr lang="es-ES" dirty="0"/>
              <a:t>Haga clic en el icono para agregar una imagen</a:t>
            </a:r>
            <a:endParaRPr lang="es-CO" dirty="0"/>
          </a:p>
        </p:txBody>
      </p:sp>
      <p:sp>
        <p:nvSpPr>
          <p:cNvPr id="95" name="2 Marcador de posición de imagen"/>
          <p:cNvSpPr>
            <a:spLocks noGrp="1"/>
          </p:cNvSpPr>
          <p:nvPr>
            <p:ph type="pic" sz="quarter" idx="20"/>
          </p:nvPr>
        </p:nvSpPr>
        <p:spPr>
          <a:xfrm>
            <a:off x="2604821" y="1654023"/>
            <a:ext cx="1018179" cy="979024"/>
          </a:xfrm>
          <a:prstGeom prst="rect">
            <a:avLst/>
          </a:prstGeom>
          <a:ln w="28575">
            <a:solidFill>
              <a:schemeClr val="accent5"/>
            </a:solidFill>
          </a:ln>
        </p:spPr>
        <p:txBody>
          <a:bodyPr/>
          <a:lstStyle>
            <a:lvl1pPr>
              <a:defRPr sz="600">
                <a:latin typeface="Constantia" pitchFamily="18" charset="0"/>
              </a:defRPr>
            </a:lvl1pPr>
          </a:lstStyle>
          <a:p>
            <a:r>
              <a:rPr lang="es-ES" dirty="0"/>
              <a:t>Haga clic en el icono para agregar una imagen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0722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TEM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1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733" y="71859"/>
            <a:ext cx="5255207" cy="3456732"/>
          </a:xfrm>
          <a:prstGeom prst="rect">
            <a:avLst/>
          </a:prstGeom>
        </p:spPr>
      </p:pic>
      <p:sp>
        <p:nvSpPr>
          <p:cNvPr id="18" name="Diagrama de flujo: operación manual 53"/>
          <p:cNvSpPr/>
          <p:nvPr userDrawn="1"/>
        </p:nvSpPr>
        <p:spPr>
          <a:xfrm rot="5400000">
            <a:off x="2049158" y="321671"/>
            <a:ext cx="3168377" cy="3389181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0" name="Imagen 1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</a:extLst>
          </a:blip>
          <a:srcRect l="23394" t="8515" r="38303" b="6872"/>
          <a:stretch/>
        </p:blipFill>
        <p:spPr>
          <a:xfrm rot="1451468">
            <a:off x="1223643" y="226195"/>
            <a:ext cx="1360535" cy="2924814"/>
          </a:xfrm>
          <a:prstGeom prst="rect">
            <a:avLst/>
          </a:prstGeom>
          <a:effectLst/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7"/>
          <a:stretch/>
        </p:blipFill>
        <p:spPr bwMode="auto">
          <a:xfrm>
            <a:off x="900137" y="71859"/>
            <a:ext cx="2271035" cy="2092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Elipse 24"/>
          <p:cNvSpPr/>
          <p:nvPr userDrawn="1"/>
        </p:nvSpPr>
        <p:spPr>
          <a:xfrm>
            <a:off x="1082037" y="47250"/>
            <a:ext cx="1893894" cy="189673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9" name="Elipse 16"/>
          <p:cNvSpPr/>
          <p:nvPr userDrawn="1"/>
        </p:nvSpPr>
        <p:spPr>
          <a:xfrm>
            <a:off x="75227" y="1408435"/>
            <a:ext cx="2008213" cy="203499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" name="Arco de bloque 17"/>
          <p:cNvSpPr/>
          <p:nvPr userDrawn="1"/>
        </p:nvSpPr>
        <p:spPr>
          <a:xfrm flipH="1">
            <a:off x="649739" y="1943981"/>
            <a:ext cx="956368" cy="925119"/>
          </a:xfrm>
          <a:prstGeom prst="blockArc">
            <a:avLst>
              <a:gd name="adj1" fmla="val 10800000"/>
              <a:gd name="adj2" fmla="val 5495458"/>
              <a:gd name="adj3" fmla="val 10855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36" name="Arco de bloque 19"/>
          <p:cNvSpPr/>
          <p:nvPr userDrawn="1"/>
        </p:nvSpPr>
        <p:spPr>
          <a:xfrm flipH="1">
            <a:off x="510469" y="1805790"/>
            <a:ext cx="1234750" cy="1200647"/>
          </a:xfrm>
          <a:prstGeom prst="blockArc">
            <a:avLst>
              <a:gd name="adj1" fmla="val 13538626"/>
              <a:gd name="adj2" fmla="val 5495458"/>
              <a:gd name="adj3" fmla="val 10855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37" name="Arco de bloque 20"/>
          <p:cNvSpPr/>
          <p:nvPr userDrawn="1"/>
        </p:nvSpPr>
        <p:spPr>
          <a:xfrm flipH="1">
            <a:off x="371654" y="1685415"/>
            <a:ext cx="1508937" cy="1452881"/>
          </a:xfrm>
          <a:prstGeom prst="blockArc">
            <a:avLst>
              <a:gd name="adj1" fmla="val 14833535"/>
              <a:gd name="adj2" fmla="val 5517114"/>
              <a:gd name="adj3" fmla="val 8447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39" name="Arco de bloque 21"/>
          <p:cNvSpPr/>
          <p:nvPr userDrawn="1"/>
        </p:nvSpPr>
        <p:spPr>
          <a:xfrm flipH="1">
            <a:off x="217573" y="1527935"/>
            <a:ext cx="1806127" cy="1767177"/>
          </a:xfrm>
          <a:prstGeom prst="blockArc">
            <a:avLst>
              <a:gd name="adj1" fmla="val 16210643"/>
              <a:gd name="adj2" fmla="val 5517114"/>
              <a:gd name="adj3" fmla="val 8447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</a:endParaRPr>
          </a:p>
        </p:txBody>
      </p:sp>
      <p:pic>
        <p:nvPicPr>
          <p:cNvPr id="40" name="Imagen 2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73" y="2123242"/>
            <a:ext cx="565742" cy="5657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2" name="Elipse 23"/>
          <p:cNvSpPr/>
          <p:nvPr userDrawn="1"/>
        </p:nvSpPr>
        <p:spPr>
          <a:xfrm>
            <a:off x="1598857" y="2759735"/>
            <a:ext cx="682157" cy="692857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4" name="Rectángulo 26"/>
          <p:cNvSpPr/>
          <p:nvPr userDrawn="1"/>
        </p:nvSpPr>
        <p:spPr>
          <a:xfrm>
            <a:off x="1710750" y="2658336"/>
            <a:ext cx="4283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0" cap="none" spc="0" dirty="0" smtClean="0">
                <a:ln w="0"/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nstantia" panose="02030602050306030303" pitchFamily="18" charset="0"/>
              </a:rPr>
              <a:t>5</a:t>
            </a:r>
            <a:endParaRPr lang="es-ES" sz="4000" b="0" cap="none" spc="0" dirty="0">
              <a:ln w="0"/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nstantia" panose="02030602050306030303" pitchFamily="18" charset="0"/>
            </a:endParaRPr>
          </a:p>
        </p:txBody>
      </p:sp>
      <p:pic>
        <p:nvPicPr>
          <p:cNvPr id="46" name="45 Imagen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89" y="157302"/>
            <a:ext cx="736905" cy="237600"/>
          </a:xfrm>
          <a:prstGeom prst="rect">
            <a:avLst/>
          </a:prstGeom>
        </p:spPr>
      </p:pic>
      <p:sp>
        <p:nvSpPr>
          <p:cNvPr id="24" name="9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2975931" y="1800225"/>
            <a:ext cx="2316694" cy="336349"/>
          </a:xfrm>
          <a:prstGeom prst="rect">
            <a:avLst/>
          </a:prstGeom>
        </p:spPr>
        <p:txBody>
          <a:bodyPr anchor="ctr"/>
          <a:lstStyle>
            <a:lvl1pPr marL="0" indent="0" algn="just">
              <a:buNone/>
              <a:defRPr sz="800" b="1">
                <a:solidFill>
                  <a:srgbClr val="00435A"/>
                </a:solidFill>
                <a:latin typeface="Constantia" pitchFamily="18" charset="0"/>
              </a:defRPr>
            </a:lvl1pPr>
            <a:lvl2pPr>
              <a:defRPr sz="700">
                <a:latin typeface="Constantia" pitchFamily="18" charset="0"/>
              </a:defRPr>
            </a:lvl2pPr>
            <a:lvl3pPr>
              <a:defRPr sz="700">
                <a:latin typeface="Constantia" pitchFamily="18" charset="0"/>
              </a:defRPr>
            </a:lvl3pPr>
            <a:lvl4pPr>
              <a:defRPr sz="700">
                <a:latin typeface="Constantia" pitchFamily="18" charset="0"/>
              </a:defRPr>
            </a:lvl4pPr>
            <a:lvl5pPr>
              <a:defRPr sz="700">
                <a:latin typeface="Constantia" pitchFamily="18" charset="0"/>
              </a:defRPr>
            </a:lvl5pPr>
          </a:lstStyle>
          <a:p>
            <a:pPr lvl="0"/>
            <a:r>
              <a:rPr lang="es-ES" dirty="0"/>
              <a:t>Haga clic para modificar el estilo de texto del </a:t>
            </a:r>
            <a:r>
              <a:rPr lang="es-ES" dirty="0" smtClean="0"/>
              <a:t>patrón (Constantia 12)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1218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4" grpId="0"/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1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733" y="71859"/>
            <a:ext cx="5255207" cy="3456732"/>
          </a:xfrm>
          <a:prstGeom prst="rect">
            <a:avLst/>
          </a:prstGeom>
          <a:solidFill>
            <a:srgbClr val="FF4343"/>
          </a:solidFill>
        </p:spPr>
      </p:pic>
      <p:sp>
        <p:nvSpPr>
          <p:cNvPr id="4" name="Diagrama de flujo: operación manual 53"/>
          <p:cNvSpPr/>
          <p:nvPr userDrawn="1"/>
        </p:nvSpPr>
        <p:spPr>
          <a:xfrm rot="5400000">
            <a:off x="2049158" y="321671"/>
            <a:ext cx="3168377" cy="3389181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Imagen 1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</a:extLst>
          </a:blip>
          <a:srcRect l="23394" t="8515" r="38303" b="6872"/>
          <a:stretch/>
        </p:blipFill>
        <p:spPr>
          <a:xfrm rot="1451468">
            <a:off x="1223643" y="226195"/>
            <a:ext cx="1360535" cy="2924814"/>
          </a:xfrm>
          <a:prstGeom prst="rect">
            <a:avLst/>
          </a:prstGeom>
          <a:effectLst/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7"/>
          <a:stretch/>
        </p:blipFill>
        <p:spPr bwMode="auto">
          <a:xfrm>
            <a:off x="906961" y="71859"/>
            <a:ext cx="2264211" cy="206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lipse 24"/>
          <p:cNvSpPr/>
          <p:nvPr userDrawn="1"/>
        </p:nvSpPr>
        <p:spPr>
          <a:xfrm>
            <a:off x="1082037" y="47250"/>
            <a:ext cx="1893894" cy="189673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Elipse 16"/>
          <p:cNvSpPr/>
          <p:nvPr userDrawn="1"/>
        </p:nvSpPr>
        <p:spPr>
          <a:xfrm>
            <a:off x="75227" y="1408435"/>
            <a:ext cx="2008213" cy="203499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4343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Arco de bloque 17"/>
          <p:cNvSpPr/>
          <p:nvPr userDrawn="1"/>
        </p:nvSpPr>
        <p:spPr>
          <a:xfrm flipH="1">
            <a:off x="649739" y="1943981"/>
            <a:ext cx="956368" cy="925119"/>
          </a:xfrm>
          <a:prstGeom prst="blockArc">
            <a:avLst>
              <a:gd name="adj1" fmla="val 10800000"/>
              <a:gd name="adj2" fmla="val 5495458"/>
              <a:gd name="adj3" fmla="val 10855"/>
            </a:avLst>
          </a:prstGeom>
          <a:solidFill>
            <a:srgbClr val="FFA7A7"/>
          </a:solidFill>
          <a:ln>
            <a:solidFill>
              <a:srgbClr val="FFA7A7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0" name="Arco de bloque 19"/>
          <p:cNvSpPr/>
          <p:nvPr userDrawn="1"/>
        </p:nvSpPr>
        <p:spPr>
          <a:xfrm flipH="1">
            <a:off x="510469" y="1805790"/>
            <a:ext cx="1234750" cy="1200647"/>
          </a:xfrm>
          <a:prstGeom prst="blockArc">
            <a:avLst>
              <a:gd name="adj1" fmla="val 13538626"/>
              <a:gd name="adj2" fmla="val 5495458"/>
              <a:gd name="adj3" fmla="val 10855"/>
            </a:avLst>
          </a:prstGeom>
          <a:solidFill>
            <a:srgbClr val="FF8585"/>
          </a:solidFill>
          <a:ln>
            <a:solidFill>
              <a:srgbClr val="FF8585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11" name="Arco de bloque 20"/>
          <p:cNvSpPr/>
          <p:nvPr userDrawn="1"/>
        </p:nvSpPr>
        <p:spPr>
          <a:xfrm flipH="1">
            <a:off x="371654" y="1685415"/>
            <a:ext cx="1508937" cy="1452881"/>
          </a:xfrm>
          <a:prstGeom prst="blockArc">
            <a:avLst>
              <a:gd name="adj1" fmla="val 14833535"/>
              <a:gd name="adj2" fmla="val 5517114"/>
              <a:gd name="adj3" fmla="val 8447"/>
            </a:avLst>
          </a:prstGeom>
          <a:solidFill>
            <a:srgbClr val="FF5D5D"/>
          </a:solidFill>
          <a:ln>
            <a:solidFill>
              <a:srgbClr val="FF5D5D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12" name="Arco de bloque 21"/>
          <p:cNvSpPr/>
          <p:nvPr userDrawn="1"/>
        </p:nvSpPr>
        <p:spPr>
          <a:xfrm flipH="1">
            <a:off x="217573" y="1527935"/>
            <a:ext cx="1806127" cy="1767177"/>
          </a:xfrm>
          <a:prstGeom prst="blockArc">
            <a:avLst>
              <a:gd name="adj1" fmla="val 16210643"/>
              <a:gd name="adj2" fmla="val 5517114"/>
              <a:gd name="adj3" fmla="val 8447"/>
            </a:avLst>
          </a:prstGeom>
          <a:solidFill>
            <a:srgbClr val="FF4343"/>
          </a:solidFill>
          <a:ln>
            <a:solidFill>
              <a:srgbClr val="FF4343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</a:endParaRPr>
          </a:p>
        </p:txBody>
      </p:sp>
      <p:pic>
        <p:nvPicPr>
          <p:cNvPr id="13" name="Imagen 2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73" y="2123242"/>
            <a:ext cx="565742" cy="5657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4" name="Elipse 23"/>
          <p:cNvSpPr/>
          <p:nvPr userDrawn="1"/>
        </p:nvSpPr>
        <p:spPr>
          <a:xfrm>
            <a:off x="1598857" y="2759735"/>
            <a:ext cx="682157" cy="692857"/>
          </a:xfrm>
          <a:prstGeom prst="ellipse">
            <a:avLst/>
          </a:prstGeom>
          <a:solidFill>
            <a:srgbClr val="FF4343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5" name="Rectángulo 26"/>
          <p:cNvSpPr/>
          <p:nvPr userDrawn="1"/>
        </p:nvSpPr>
        <p:spPr>
          <a:xfrm>
            <a:off x="1708345" y="2734875"/>
            <a:ext cx="4331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0" cap="none" spc="0" dirty="0" smtClean="0">
                <a:ln w="0"/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nstantia" panose="02030602050306030303" pitchFamily="18" charset="0"/>
              </a:rPr>
              <a:t>7</a:t>
            </a:r>
            <a:endParaRPr lang="es-ES" sz="4000" b="0" cap="none" spc="0" dirty="0">
              <a:ln w="0"/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nstantia" panose="02030602050306030303" pitchFamily="18" charset="0"/>
            </a:endParaRPr>
          </a:p>
        </p:txBody>
      </p:sp>
      <p:pic>
        <p:nvPicPr>
          <p:cNvPr id="16" name="15 Imagen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89" y="157302"/>
            <a:ext cx="736905" cy="237600"/>
          </a:xfrm>
          <a:prstGeom prst="rect">
            <a:avLst/>
          </a:prstGeom>
        </p:spPr>
      </p:pic>
      <p:sp>
        <p:nvSpPr>
          <p:cNvPr id="17" name="9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2975931" y="1800225"/>
            <a:ext cx="2316694" cy="336349"/>
          </a:xfrm>
          <a:prstGeom prst="rect">
            <a:avLst/>
          </a:prstGeom>
        </p:spPr>
        <p:txBody>
          <a:bodyPr anchor="ctr"/>
          <a:lstStyle>
            <a:lvl1pPr marL="0" indent="0" algn="just">
              <a:buNone/>
              <a:defRPr sz="800" b="1">
                <a:solidFill>
                  <a:srgbClr val="00435A"/>
                </a:solidFill>
                <a:latin typeface="Constantia" pitchFamily="18" charset="0"/>
              </a:defRPr>
            </a:lvl1pPr>
            <a:lvl2pPr>
              <a:defRPr sz="700">
                <a:latin typeface="Constantia" pitchFamily="18" charset="0"/>
              </a:defRPr>
            </a:lvl2pPr>
            <a:lvl3pPr>
              <a:defRPr sz="700">
                <a:latin typeface="Constantia" pitchFamily="18" charset="0"/>
              </a:defRPr>
            </a:lvl3pPr>
            <a:lvl4pPr>
              <a:defRPr sz="700">
                <a:latin typeface="Constantia" pitchFamily="18" charset="0"/>
              </a:defRPr>
            </a:lvl4pPr>
            <a:lvl5pPr>
              <a:defRPr sz="700">
                <a:latin typeface="Constantia" pitchFamily="18" charset="0"/>
              </a:defRPr>
            </a:lvl5pPr>
          </a:lstStyle>
          <a:p>
            <a:pPr lvl="0"/>
            <a:r>
              <a:rPr lang="es-ES" dirty="0"/>
              <a:t>Haga clic para modificar el estilo de texto del </a:t>
            </a:r>
            <a:r>
              <a:rPr lang="es-ES" dirty="0" smtClean="0"/>
              <a:t>patrón (Constantia 12)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336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/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TEMA A TRATA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 userDrawn="1"/>
        </p:nvSpPr>
        <p:spPr>
          <a:xfrm>
            <a:off x="65301" y="39078"/>
            <a:ext cx="5256584" cy="34929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3" name="115 Triángulo rectángulo"/>
          <p:cNvSpPr/>
          <p:nvPr userDrawn="1"/>
        </p:nvSpPr>
        <p:spPr>
          <a:xfrm rot="10800000">
            <a:off x="4409395" y="54773"/>
            <a:ext cx="914400" cy="914400"/>
          </a:xfrm>
          <a:prstGeom prst="rtTriangle">
            <a:avLst/>
          </a:prstGeom>
          <a:solidFill>
            <a:schemeClr val="accent5">
              <a:lumMod val="60000"/>
              <a:lumOff val="4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116 Triángulo rectángulo"/>
          <p:cNvSpPr/>
          <p:nvPr userDrawn="1"/>
        </p:nvSpPr>
        <p:spPr>
          <a:xfrm rot="10800000">
            <a:off x="3670101" y="54771"/>
            <a:ext cx="1653694" cy="603624"/>
          </a:xfrm>
          <a:prstGeom prst="rtTriangle">
            <a:avLst/>
          </a:prstGeom>
          <a:solidFill>
            <a:schemeClr val="accent5">
              <a:lumMod val="60000"/>
              <a:lumOff val="4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5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6"/>
          <a:stretch/>
        </p:blipFill>
        <p:spPr bwMode="auto">
          <a:xfrm>
            <a:off x="4694087" y="144041"/>
            <a:ext cx="561989" cy="25847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5" r="34739"/>
          <a:stretch/>
        </p:blipFill>
        <p:spPr bwMode="auto">
          <a:xfrm>
            <a:off x="3511475" y="226949"/>
            <a:ext cx="554856" cy="15554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EJVELASCOA\Pictures\OTROS\Logo INPEC (AzulTransp)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497" y="209699"/>
            <a:ext cx="497716" cy="16052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52 Rectángulo"/>
          <p:cNvSpPr/>
          <p:nvPr userDrawn="1"/>
        </p:nvSpPr>
        <p:spPr>
          <a:xfrm>
            <a:off x="83972" y="370221"/>
            <a:ext cx="3560763" cy="305589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34000">
                <a:schemeClr val="accent5">
                  <a:lumMod val="20000"/>
                  <a:lumOff val="80000"/>
                </a:schemeClr>
              </a:gs>
              <a:gs pos="54000">
                <a:srgbClr val="EEF3F9"/>
              </a:gs>
              <a:gs pos="85000">
                <a:schemeClr val="bg1"/>
              </a:gs>
            </a:gsLst>
            <a:lin ang="0" scaled="1"/>
            <a:tileRect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23" name="22 Rectángulo"/>
          <p:cNvSpPr/>
          <p:nvPr userDrawn="1"/>
        </p:nvSpPr>
        <p:spPr>
          <a:xfrm>
            <a:off x="28268" y="3426430"/>
            <a:ext cx="4544277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23 Rectángulo"/>
          <p:cNvSpPr/>
          <p:nvPr userDrawn="1"/>
        </p:nvSpPr>
        <p:spPr>
          <a:xfrm>
            <a:off x="4594847" y="3426430"/>
            <a:ext cx="86732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24 Rectángulo"/>
          <p:cNvSpPr/>
          <p:nvPr userDrawn="1"/>
        </p:nvSpPr>
        <p:spPr>
          <a:xfrm>
            <a:off x="4705963" y="3426430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25 Rectángulo"/>
          <p:cNvSpPr/>
          <p:nvPr userDrawn="1"/>
        </p:nvSpPr>
        <p:spPr>
          <a:xfrm>
            <a:off x="4782631" y="3426112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26 Rectángulo"/>
          <p:cNvSpPr/>
          <p:nvPr userDrawn="1"/>
        </p:nvSpPr>
        <p:spPr>
          <a:xfrm>
            <a:off x="4854518" y="3426111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8" name="27 Rectángulo"/>
          <p:cNvSpPr/>
          <p:nvPr userDrawn="1"/>
        </p:nvSpPr>
        <p:spPr>
          <a:xfrm>
            <a:off x="4929927" y="3426110"/>
            <a:ext cx="433524" cy="14494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9" name="3 Marcador de texto"/>
          <p:cNvSpPr>
            <a:spLocks noGrp="1"/>
          </p:cNvSpPr>
          <p:nvPr>
            <p:ph type="body" sz="half" idx="13" hasCustomPrompt="1"/>
          </p:nvPr>
        </p:nvSpPr>
        <p:spPr>
          <a:xfrm>
            <a:off x="4929927" y="3434736"/>
            <a:ext cx="433524" cy="1443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6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defRPr>
            </a:lvl1pPr>
            <a:lvl2pPr marL="257175" indent="0">
              <a:buNone/>
              <a:defRPr sz="700"/>
            </a:lvl2pPr>
            <a:lvl3pPr marL="514350" indent="0">
              <a:buNone/>
              <a:defRPr sz="600"/>
            </a:lvl3pPr>
            <a:lvl4pPr marL="771525" indent="0">
              <a:buNone/>
              <a:defRPr sz="500"/>
            </a:lvl4pPr>
            <a:lvl5pPr marL="1028700" indent="0">
              <a:buNone/>
              <a:defRPr sz="500"/>
            </a:lvl5pPr>
            <a:lvl6pPr marL="1285875" indent="0">
              <a:buNone/>
              <a:defRPr sz="500"/>
            </a:lvl6pPr>
            <a:lvl7pPr marL="1543050" indent="0">
              <a:buNone/>
              <a:defRPr sz="500"/>
            </a:lvl7pPr>
            <a:lvl8pPr marL="1800225" indent="0">
              <a:buNone/>
              <a:defRPr sz="500"/>
            </a:lvl8pPr>
            <a:lvl9pPr marL="2057400" indent="0">
              <a:buNone/>
              <a:defRPr sz="500"/>
            </a:lvl9pPr>
          </a:lstStyle>
          <a:p>
            <a:pPr lvl="0"/>
            <a:r>
              <a:rPr lang="es-ES" dirty="0"/>
              <a:t>4</a:t>
            </a:r>
          </a:p>
        </p:txBody>
      </p:sp>
      <p:sp>
        <p:nvSpPr>
          <p:cNvPr id="30" name="6 Marcador de texto"/>
          <p:cNvSpPr>
            <a:spLocks noGrp="1"/>
          </p:cNvSpPr>
          <p:nvPr>
            <p:ph type="body" sz="quarter" idx="19" hasCustomPrompt="1"/>
          </p:nvPr>
        </p:nvSpPr>
        <p:spPr>
          <a:xfrm>
            <a:off x="94083" y="3433752"/>
            <a:ext cx="4473914" cy="12380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r">
              <a:buNone/>
              <a:defRPr sz="600" b="1" baseline="0">
                <a:solidFill>
                  <a:schemeClr val="bg1"/>
                </a:solidFill>
                <a:effectLst/>
                <a:latin typeface="Constantia" pitchFamily="18" charset="0"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/>
              <a:t>Título de presentación / Oficina Asesora de Planeación</a:t>
            </a:r>
          </a:p>
        </p:txBody>
      </p:sp>
      <p:sp>
        <p:nvSpPr>
          <p:cNvPr id="36" name="2 Marcador de posición de imagen"/>
          <p:cNvSpPr>
            <a:spLocks noGrp="1"/>
          </p:cNvSpPr>
          <p:nvPr>
            <p:ph type="pic" sz="quarter" idx="14"/>
          </p:nvPr>
        </p:nvSpPr>
        <p:spPr>
          <a:xfrm>
            <a:off x="3420417" y="530131"/>
            <a:ext cx="1880996" cy="1376973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Constantia" pitchFamily="18" charset="0"/>
              </a:defRPr>
            </a:lvl1pPr>
          </a:lstStyle>
          <a:p>
            <a:r>
              <a:rPr lang="es-ES"/>
              <a:t>Haga clic en el icono para agregar una imagen</a:t>
            </a:r>
            <a:endParaRPr lang="es-CO" dirty="0"/>
          </a:p>
        </p:txBody>
      </p:sp>
      <p:sp>
        <p:nvSpPr>
          <p:cNvPr id="37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146397" y="548961"/>
            <a:ext cx="3130004" cy="28522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just">
              <a:buNone/>
              <a:defRPr sz="600" b="0" baseline="0">
                <a:solidFill>
                  <a:schemeClr val="tx1"/>
                </a:solidFill>
                <a:latin typeface="Constantia" pitchFamily="18" charset="0"/>
              </a:defRPr>
            </a:lvl1pPr>
            <a:lvl2pPr marL="257175" indent="0">
              <a:buNone/>
              <a:defRPr sz="700"/>
            </a:lvl2pPr>
            <a:lvl3pPr marL="514350" indent="0">
              <a:buNone/>
              <a:defRPr sz="600"/>
            </a:lvl3pPr>
            <a:lvl4pPr marL="771525" indent="0">
              <a:buNone/>
              <a:defRPr sz="500"/>
            </a:lvl4pPr>
            <a:lvl5pPr marL="1028700" indent="0">
              <a:buNone/>
              <a:defRPr sz="500"/>
            </a:lvl5pPr>
            <a:lvl6pPr marL="1285875" indent="0">
              <a:buNone/>
              <a:defRPr sz="500"/>
            </a:lvl6pPr>
            <a:lvl7pPr marL="1543050" indent="0">
              <a:buNone/>
              <a:defRPr sz="500"/>
            </a:lvl7pPr>
            <a:lvl8pPr marL="1800225" indent="0">
              <a:buNone/>
              <a:defRPr sz="500"/>
            </a:lvl8pPr>
            <a:lvl9pPr marL="2057400" indent="0">
              <a:buNone/>
              <a:defRPr sz="500"/>
            </a:lvl9pPr>
          </a:lstStyle>
          <a:p>
            <a:pPr lvl="0"/>
            <a:r>
              <a:rPr lang="es-ES" dirty="0"/>
              <a:t>Fuente y tamaño: letra Constantia 6 a 8 puntos, interlineado sencillo, justificado. </a:t>
            </a:r>
          </a:p>
          <a:p>
            <a:pPr lvl="0"/>
            <a:endParaRPr lang="es-ES" dirty="0"/>
          </a:p>
          <a:p>
            <a:pPr lvl="0"/>
            <a:r>
              <a:rPr lang="es-ES" dirty="0"/>
              <a:t>En la descripción del tema use mayúscula para siglas y acrónimos: (INPEC, USPEC, DAFP, DNP)</a:t>
            </a:r>
          </a:p>
          <a:p>
            <a:pPr lvl="0"/>
            <a:endParaRPr lang="es-ES" dirty="0"/>
          </a:p>
          <a:p>
            <a:pPr lvl="0"/>
            <a:r>
              <a:rPr lang="es-ES" dirty="0"/>
              <a:t>Se usará mayúsculas iniciales para nombres propios: Director General, Instituto Nacional Penitenciario y Carcelario. </a:t>
            </a:r>
          </a:p>
          <a:p>
            <a:pPr lvl="0"/>
            <a:endParaRPr lang="es-ES" dirty="0"/>
          </a:p>
          <a:p>
            <a:pPr lvl="0"/>
            <a:r>
              <a:rPr lang="es-ES" dirty="0"/>
              <a:t>Se escribirá con minúscula los días de la semana y los meses. </a:t>
            </a:r>
          </a:p>
          <a:p>
            <a:pPr lvl="0"/>
            <a:endParaRPr lang="es-ES" dirty="0"/>
          </a:p>
          <a:p>
            <a:pPr lvl="0"/>
            <a:r>
              <a:rPr lang="es-ES" dirty="0"/>
              <a:t>Uso del punto y de la coma: utilizar punto (.) para cifras exactas y utilizar coma (,) para cifras decimales. </a:t>
            </a:r>
          </a:p>
          <a:p>
            <a:pPr lvl="0"/>
            <a:endParaRPr lang="es-ES" dirty="0"/>
          </a:p>
          <a:p>
            <a:pPr lvl="0"/>
            <a:r>
              <a:rPr lang="es-ES" dirty="0"/>
              <a:t>Se utilizará números para indexar los temas, después del tercer decimal se usará n literales en minúscula, así: </a:t>
            </a:r>
          </a:p>
          <a:p>
            <a:pPr lvl="0"/>
            <a:endParaRPr lang="es-ES" dirty="0"/>
          </a:p>
          <a:p>
            <a:pPr lvl="0"/>
            <a:r>
              <a:rPr lang="es-ES" dirty="0"/>
              <a:t>1. La ortografía española</a:t>
            </a:r>
          </a:p>
          <a:p>
            <a:pPr lvl="0"/>
            <a:endParaRPr lang="es-ES" dirty="0"/>
          </a:p>
          <a:p>
            <a:pPr lvl="0"/>
            <a:r>
              <a:rPr lang="es-ES" dirty="0"/>
              <a:t>1.1 Fundamentos de la ortografía</a:t>
            </a:r>
          </a:p>
          <a:p>
            <a:pPr lvl="0"/>
            <a:endParaRPr lang="es-ES" dirty="0"/>
          </a:p>
          <a:p>
            <a:pPr lvl="0"/>
            <a:r>
              <a:rPr lang="es-ES" dirty="0"/>
              <a:t>1.2 Abecedario del español</a:t>
            </a:r>
          </a:p>
          <a:p>
            <a:pPr lvl="0"/>
            <a:endParaRPr lang="es-ES" dirty="0"/>
          </a:p>
          <a:p>
            <a:pPr lvl="0"/>
            <a:r>
              <a:rPr lang="es-ES" dirty="0"/>
              <a:t>1.2.1 Fonemas representativos</a:t>
            </a:r>
          </a:p>
          <a:p>
            <a:pPr lvl="0"/>
            <a:endParaRPr lang="es-ES" dirty="0"/>
          </a:p>
          <a:p>
            <a:pPr lvl="0"/>
            <a:r>
              <a:rPr lang="es-ES" dirty="0"/>
              <a:t>a. </a:t>
            </a:r>
            <a:r>
              <a:rPr lang="es-ES" dirty="0" err="1"/>
              <a:t>xxxxxxx</a:t>
            </a:r>
            <a:endParaRPr lang="es-ES" dirty="0"/>
          </a:p>
          <a:p>
            <a:pPr lvl="0"/>
            <a:r>
              <a:rPr lang="es-ES" dirty="0"/>
              <a:t>b. </a:t>
            </a:r>
            <a:r>
              <a:rPr lang="es-ES" dirty="0" err="1"/>
              <a:t>xxxxxxxx</a:t>
            </a:r>
            <a:endParaRPr lang="es-ES" dirty="0"/>
          </a:p>
          <a:p>
            <a:pPr lvl="0"/>
            <a:endParaRPr lang="es-ES" dirty="0"/>
          </a:p>
        </p:txBody>
      </p:sp>
      <p:sp>
        <p:nvSpPr>
          <p:cNvPr id="39" name="2 Marcador de posición de imagen"/>
          <p:cNvSpPr>
            <a:spLocks noGrp="1"/>
          </p:cNvSpPr>
          <p:nvPr>
            <p:ph type="pic" sz="quarter" idx="20"/>
          </p:nvPr>
        </p:nvSpPr>
        <p:spPr>
          <a:xfrm>
            <a:off x="3420417" y="1966484"/>
            <a:ext cx="1880996" cy="1376973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Constantia" pitchFamily="18" charset="0"/>
              </a:defRPr>
            </a:lvl1pPr>
          </a:lstStyle>
          <a:p>
            <a:r>
              <a:rPr lang="es-ES"/>
              <a:t>Haga clic en el icono para agregar una imagen</a:t>
            </a:r>
            <a:endParaRPr lang="es-CO" dirty="0"/>
          </a:p>
        </p:txBody>
      </p:sp>
      <p:sp>
        <p:nvSpPr>
          <p:cNvPr id="40" name="39 Rectángulo"/>
          <p:cNvSpPr/>
          <p:nvPr userDrawn="1"/>
        </p:nvSpPr>
        <p:spPr>
          <a:xfrm>
            <a:off x="48741" y="230628"/>
            <a:ext cx="3227660" cy="19099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1" name="40 Rectángulo"/>
          <p:cNvSpPr/>
          <p:nvPr userDrawn="1"/>
        </p:nvSpPr>
        <p:spPr>
          <a:xfrm>
            <a:off x="91977" y="152165"/>
            <a:ext cx="3256432" cy="227485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2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221497" y="144041"/>
            <a:ext cx="2472096" cy="23923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800" b="1" baseline="0">
                <a:solidFill>
                  <a:schemeClr val="bg1"/>
                </a:solidFill>
                <a:effectLst/>
                <a:latin typeface="Constantia" pitchFamily="18" charset="0"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/>
              <a:t>Título tema a tratar (Constantia </a:t>
            </a:r>
            <a:r>
              <a:rPr lang="es-ES" dirty="0" smtClean="0"/>
              <a:t>8)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71919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TEMA A TRAT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 userDrawn="1"/>
        </p:nvSpPr>
        <p:spPr>
          <a:xfrm>
            <a:off x="65301" y="39078"/>
            <a:ext cx="5256584" cy="34929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3" name="115 Triángulo rectángulo"/>
          <p:cNvSpPr/>
          <p:nvPr userDrawn="1"/>
        </p:nvSpPr>
        <p:spPr>
          <a:xfrm rot="10800000">
            <a:off x="4409395" y="54773"/>
            <a:ext cx="914400" cy="914400"/>
          </a:xfrm>
          <a:prstGeom prst="rtTriangle">
            <a:avLst/>
          </a:prstGeom>
          <a:solidFill>
            <a:schemeClr val="accent5">
              <a:lumMod val="60000"/>
              <a:lumOff val="4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116 Triángulo rectángulo"/>
          <p:cNvSpPr/>
          <p:nvPr userDrawn="1"/>
        </p:nvSpPr>
        <p:spPr>
          <a:xfrm rot="10800000">
            <a:off x="3670101" y="54771"/>
            <a:ext cx="1653694" cy="603624"/>
          </a:xfrm>
          <a:prstGeom prst="rtTriangle">
            <a:avLst/>
          </a:prstGeom>
          <a:solidFill>
            <a:schemeClr val="accent5">
              <a:lumMod val="60000"/>
              <a:lumOff val="4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5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6"/>
          <a:stretch/>
        </p:blipFill>
        <p:spPr bwMode="auto">
          <a:xfrm>
            <a:off x="4694087" y="144041"/>
            <a:ext cx="561989" cy="25847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5" r="34739"/>
          <a:stretch/>
        </p:blipFill>
        <p:spPr bwMode="auto">
          <a:xfrm>
            <a:off x="3511475" y="226949"/>
            <a:ext cx="554856" cy="15554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EJVELASCOA\Pictures\OTROS\Logo INPEC (AzulTransp)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497" y="209699"/>
            <a:ext cx="497716" cy="16052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52 Rectángulo"/>
          <p:cNvSpPr/>
          <p:nvPr userDrawn="1"/>
        </p:nvSpPr>
        <p:spPr>
          <a:xfrm>
            <a:off x="83972" y="370221"/>
            <a:ext cx="3560763" cy="305589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34000">
                <a:schemeClr val="accent5">
                  <a:lumMod val="20000"/>
                  <a:lumOff val="80000"/>
                </a:schemeClr>
              </a:gs>
              <a:gs pos="54000">
                <a:srgbClr val="EEF3F9"/>
              </a:gs>
              <a:gs pos="85000">
                <a:schemeClr val="bg1"/>
              </a:gs>
            </a:gsLst>
            <a:lin ang="0" scaled="1"/>
            <a:tileRect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23" name="22 Rectángulo"/>
          <p:cNvSpPr/>
          <p:nvPr userDrawn="1"/>
        </p:nvSpPr>
        <p:spPr>
          <a:xfrm>
            <a:off x="28268" y="3426430"/>
            <a:ext cx="4544277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23 Rectángulo"/>
          <p:cNvSpPr/>
          <p:nvPr userDrawn="1"/>
        </p:nvSpPr>
        <p:spPr>
          <a:xfrm>
            <a:off x="4594847" y="3426430"/>
            <a:ext cx="86732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24 Rectángulo"/>
          <p:cNvSpPr/>
          <p:nvPr userDrawn="1"/>
        </p:nvSpPr>
        <p:spPr>
          <a:xfrm>
            <a:off x="4705963" y="3426430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25 Rectángulo"/>
          <p:cNvSpPr/>
          <p:nvPr userDrawn="1"/>
        </p:nvSpPr>
        <p:spPr>
          <a:xfrm>
            <a:off x="4782631" y="3426112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26 Rectángulo"/>
          <p:cNvSpPr/>
          <p:nvPr userDrawn="1"/>
        </p:nvSpPr>
        <p:spPr>
          <a:xfrm>
            <a:off x="4854518" y="3426111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8" name="27 Rectángulo"/>
          <p:cNvSpPr/>
          <p:nvPr userDrawn="1"/>
        </p:nvSpPr>
        <p:spPr>
          <a:xfrm>
            <a:off x="4929927" y="3426110"/>
            <a:ext cx="433524" cy="14494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9" name="3 Marcador de texto"/>
          <p:cNvSpPr>
            <a:spLocks noGrp="1"/>
          </p:cNvSpPr>
          <p:nvPr>
            <p:ph type="body" sz="half" idx="13" hasCustomPrompt="1"/>
          </p:nvPr>
        </p:nvSpPr>
        <p:spPr>
          <a:xfrm>
            <a:off x="4929927" y="3434736"/>
            <a:ext cx="433524" cy="1443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6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defRPr>
            </a:lvl1pPr>
            <a:lvl2pPr marL="257175" indent="0">
              <a:buNone/>
              <a:defRPr sz="700"/>
            </a:lvl2pPr>
            <a:lvl3pPr marL="514350" indent="0">
              <a:buNone/>
              <a:defRPr sz="600"/>
            </a:lvl3pPr>
            <a:lvl4pPr marL="771525" indent="0">
              <a:buNone/>
              <a:defRPr sz="500"/>
            </a:lvl4pPr>
            <a:lvl5pPr marL="1028700" indent="0">
              <a:buNone/>
              <a:defRPr sz="500"/>
            </a:lvl5pPr>
            <a:lvl6pPr marL="1285875" indent="0">
              <a:buNone/>
              <a:defRPr sz="500"/>
            </a:lvl6pPr>
            <a:lvl7pPr marL="1543050" indent="0">
              <a:buNone/>
              <a:defRPr sz="500"/>
            </a:lvl7pPr>
            <a:lvl8pPr marL="1800225" indent="0">
              <a:buNone/>
              <a:defRPr sz="500"/>
            </a:lvl8pPr>
            <a:lvl9pPr marL="2057400" indent="0">
              <a:buNone/>
              <a:defRPr sz="500"/>
            </a:lvl9pPr>
          </a:lstStyle>
          <a:p>
            <a:pPr lvl="0"/>
            <a:r>
              <a:rPr lang="es-ES" dirty="0"/>
              <a:t>4</a:t>
            </a:r>
          </a:p>
        </p:txBody>
      </p:sp>
      <p:sp>
        <p:nvSpPr>
          <p:cNvPr id="30" name="6 Marcador de texto"/>
          <p:cNvSpPr>
            <a:spLocks noGrp="1"/>
          </p:cNvSpPr>
          <p:nvPr>
            <p:ph type="body" sz="quarter" idx="19" hasCustomPrompt="1"/>
          </p:nvPr>
        </p:nvSpPr>
        <p:spPr>
          <a:xfrm>
            <a:off x="94083" y="3433752"/>
            <a:ext cx="4473914" cy="12380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r">
              <a:buNone/>
              <a:defRPr sz="600" b="1" baseline="0">
                <a:solidFill>
                  <a:schemeClr val="bg1"/>
                </a:solidFill>
                <a:effectLst/>
                <a:latin typeface="Constantia" pitchFamily="18" charset="0"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/>
              <a:t>Título de presentación / Oficina Asesora de Planeación</a:t>
            </a:r>
          </a:p>
        </p:txBody>
      </p:sp>
      <p:sp>
        <p:nvSpPr>
          <p:cNvPr id="36" name="4 Marcador de texto"/>
          <p:cNvSpPr>
            <a:spLocks noGrp="1"/>
          </p:cNvSpPr>
          <p:nvPr>
            <p:ph type="body" sz="quarter" idx="15"/>
          </p:nvPr>
        </p:nvSpPr>
        <p:spPr>
          <a:xfrm>
            <a:off x="828129" y="800317"/>
            <a:ext cx="1739615" cy="112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latin typeface="Constantia" pitchFamily="18" charset="0"/>
              </a:defRPr>
            </a:lvl1pPr>
            <a:lvl2pPr>
              <a:defRPr sz="800">
                <a:latin typeface="Constantia" pitchFamily="18" charset="0"/>
              </a:defRPr>
            </a:lvl2pPr>
            <a:lvl3pPr>
              <a:defRPr sz="800">
                <a:latin typeface="Constantia" pitchFamily="18" charset="0"/>
              </a:defRPr>
            </a:lvl3pPr>
            <a:lvl4pPr>
              <a:defRPr sz="800">
                <a:latin typeface="Constantia" pitchFamily="18" charset="0"/>
              </a:defRPr>
            </a:lvl4pPr>
            <a:lvl5pPr>
              <a:defRPr sz="800">
                <a:latin typeface="Constantia" pitchFamily="18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7" name="4 Marcador de texto"/>
          <p:cNvSpPr>
            <a:spLocks noGrp="1"/>
          </p:cNvSpPr>
          <p:nvPr>
            <p:ph type="body" sz="quarter" idx="16"/>
          </p:nvPr>
        </p:nvSpPr>
        <p:spPr>
          <a:xfrm>
            <a:off x="828129" y="2112781"/>
            <a:ext cx="1739615" cy="112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latin typeface="Constantia" pitchFamily="18" charset="0"/>
              </a:defRPr>
            </a:lvl1pPr>
            <a:lvl2pPr>
              <a:defRPr sz="800">
                <a:latin typeface="Constantia" pitchFamily="18" charset="0"/>
              </a:defRPr>
            </a:lvl2pPr>
            <a:lvl3pPr>
              <a:defRPr sz="800">
                <a:latin typeface="Constantia" pitchFamily="18" charset="0"/>
              </a:defRPr>
            </a:lvl3pPr>
            <a:lvl4pPr>
              <a:defRPr sz="800">
                <a:latin typeface="Constantia" pitchFamily="18" charset="0"/>
              </a:defRPr>
            </a:lvl4pPr>
            <a:lvl5pPr>
              <a:defRPr sz="800">
                <a:latin typeface="Constantia" pitchFamily="18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9" name="4 Marcador de texto"/>
          <p:cNvSpPr>
            <a:spLocks noGrp="1"/>
          </p:cNvSpPr>
          <p:nvPr>
            <p:ph type="body" sz="quarter" idx="17"/>
          </p:nvPr>
        </p:nvSpPr>
        <p:spPr>
          <a:xfrm>
            <a:off x="2844353" y="792113"/>
            <a:ext cx="1739615" cy="112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latin typeface="Constantia" pitchFamily="18" charset="0"/>
              </a:defRPr>
            </a:lvl1pPr>
            <a:lvl2pPr>
              <a:defRPr sz="800">
                <a:latin typeface="Constantia" pitchFamily="18" charset="0"/>
              </a:defRPr>
            </a:lvl2pPr>
            <a:lvl3pPr>
              <a:defRPr sz="800">
                <a:latin typeface="Constantia" pitchFamily="18" charset="0"/>
              </a:defRPr>
            </a:lvl3pPr>
            <a:lvl4pPr>
              <a:defRPr sz="800">
                <a:latin typeface="Constantia" pitchFamily="18" charset="0"/>
              </a:defRPr>
            </a:lvl4pPr>
            <a:lvl5pPr>
              <a:defRPr sz="800">
                <a:latin typeface="Constantia" pitchFamily="18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0" name="4 Marcador de texto"/>
          <p:cNvSpPr>
            <a:spLocks noGrp="1"/>
          </p:cNvSpPr>
          <p:nvPr>
            <p:ph type="body" sz="quarter" idx="18"/>
          </p:nvPr>
        </p:nvSpPr>
        <p:spPr>
          <a:xfrm>
            <a:off x="2844353" y="2104577"/>
            <a:ext cx="1739615" cy="112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latin typeface="Constantia" pitchFamily="18" charset="0"/>
              </a:defRPr>
            </a:lvl1pPr>
            <a:lvl2pPr>
              <a:defRPr sz="800">
                <a:latin typeface="Constantia" pitchFamily="18" charset="0"/>
              </a:defRPr>
            </a:lvl2pPr>
            <a:lvl3pPr>
              <a:defRPr sz="800">
                <a:latin typeface="Constantia" pitchFamily="18" charset="0"/>
              </a:defRPr>
            </a:lvl3pPr>
            <a:lvl4pPr>
              <a:defRPr sz="800">
                <a:latin typeface="Constantia" pitchFamily="18" charset="0"/>
              </a:defRPr>
            </a:lvl4pPr>
            <a:lvl5pPr>
              <a:defRPr sz="800">
                <a:latin typeface="Constantia" pitchFamily="18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1" name="40 Rectángulo"/>
          <p:cNvSpPr/>
          <p:nvPr userDrawn="1"/>
        </p:nvSpPr>
        <p:spPr>
          <a:xfrm>
            <a:off x="48741" y="230628"/>
            <a:ext cx="3227660" cy="19099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2" name="41 Rectángulo"/>
          <p:cNvSpPr/>
          <p:nvPr userDrawn="1"/>
        </p:nvSpPr>
        <p:spPr>
          <a:xfrm>
            <a:off x="91977" y="152165"/>
            <a:ext cx="3256432" cy="227485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3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221497" y="144041"/>
            <a:ext cx="2472096" cy="23923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800" b="1" baseline="0">
                <a:solidFill>
                  <a:schemeClr val="bg1"/>
                </a:solidFill>
                <a:effectLst/>
                <a:latin typeface="Constantia" pitchFamily="18" charset="0"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/>
              <a:t>Título tema a tratar (Constantia </a:t>
            </a:r>
            <a:r>
              <a:rPr lang="es-ES" dirty="0" smtClean="0"/>
              <a:t>8)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77000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TEMA A TRATA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Rectángulo"/>
          <p:cNvSpPr/>
          <p:nvPr userDrawn="1"/>
        </p:nvSpPr>
        <p:spPr>
          <a:xfrm>
            <a:off x="65301" y="39078"/>
            <a:ext cx="5256584" cy="34929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8" name="115 Triángulo rectángulo"/>
          <p:cNvSpPr/>
          <p:nvPr userDrawn="1"/>
        </p:nvSpPr>
        <p:spPr>
          <a:xfrm rot="10800000">
            <a:off x="4409395" y="54773"/>
            <a:ext cx="914400" cy="914400"/>
          </a:xfrm>
          <a:prstGeom prst="rtTriangle">
            <a:avLst/>
          </a:prstGeom>
          <a:solidFill>
            <a:schemeClr val="accent5">
              <a:lumMod val="60000"/>
              <a:lumOff val="4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9" name="116 Triángulo rectángulo"/>
          <p:cNvSpPr/>
          <p:nvPr userDrawn="1"/>
        </p:nvSpPr>
        <p:spPr>
          <a:xfrm rot="10800000">
            <a:off x="3670101" y="54771"/>
            <a:ext cx="1653694" cy="603624"/>
          </a:xfrm>
          <a:prstGeom prst="rtTriangle">
            <a:avLst/>
          </a:prstGeom>
          <a:solidFill>
            <a:schemeClr val="accent5">
              <a:lumMod val="60000"/>
              <a:lumOff val="4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1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6"/>
          <a:stretch/>
        </p:blipFill>
        <p:spPr bwMode="auto">
          <a:xfrm>
            <a:off x="4694087" y="144041"/>
            <a:ext cx="561989" cy="25847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5" r="34739"/>
          <a:stretch/>
        </p:blipFill>
        <p:spPr bwMode="auto">
          <a:xfrm>
            <a:off x="3511475" y="226949"/>
            <a:ext cx="554856" cy="15554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5" descr="C:\Users\EJVELASCOA\Pictures\OTROS\Logo INPEC (AzulTransp)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497" y="209699"/>
            <a:ext cx="497716" cy="16052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52 Rectángulo"/>
          <p:cNvSpPr/>
          <p:nvPr userDrawn="1"/>
        </p:nvSpPr>
        <p:spPr>
          <a:xfrm>
            <a:off x="83972" y="370221"/>
            <a:ext cx="3560763" cy="305589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34000">
                <a:schemeClr val="accent5">
                  <a:lumMod val="20000"/>
                  <a:lumOff val="80000"/>
                </a:schemeClr>
              </a:gs>
              <a:gs pos="54000">
                <a:srgbClr val="EEF3F9"/>
              </a:gs>
              <a:gs pos="85000">
                <a:schemeClr val="bg1"/>
              </a:gs>
            </a:gsLst>
            <a:lin ang="0" scaled="1"/>
            <a:tileRect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44" name="43 Rectángulo"/>
          <p:cNvSpPr/>
          <p:nvPr userDrawn="1"/>
        </p:nvSpPr>
        <p:spPr>
          <a:xfrm>
            <a:off x="48741" y="230628"/>
            <a:ext cx="3227660" cy="19099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5" name="44 Rectángulo"/>
          <p:cNvSpPr/>
          <p:nvPr userDrawn="1"/>
        </p:nvSpPr>
        <p:spPr>
          <a:xfrm>
            <a:off x="91977" y="152165"/>
            <a:ext cx="3256432" cy="227485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6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221497" y="144041"/>
            <a:ext cx="2472096" cy="23923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800" b="1" baseline="0">
                <a:solidFill>
                  <a:schemeClr val="bg1"/>
                </a:solidFill>
                <a:effectLst/>
                <a:latin typeface="Constantia" pitchFamily="18" charset="0"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/>
              <a:t>Título tema a tratar (Constantia </a:t>
            </a:r>
            <a:r>
              <a:rPr lang="es-ES" dirty="0" smtClean="0"/>
              <a:t>8)</a:t>
            </a:r>
            <a:endParaRPr lang="es-ES" dirty="0"/>
          </a:p>
        </p:txBody>
      </p:sp>
      <p:sp>
        <p:nvSpPr>
          <p:cNvPr id="47" name="46 Rectángulo"/>
          <p:cNvSpPr/>
          <p:nvPr userDrawn="1"/>
        </p:nvSpPr>
        <p:spPr>
          <a:xfrm>
            <a:off x="28268" y="3426430"/>
            <a:ext cx="4544277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8" name="47 Rectángulo"/>
          <p:cNvSpPr/>
          <p:nvPr userDrawn="1"/>
        </p:nvSpPr>
        <p:spPr>
          <a:xfrm>
            <a:off x="4594847" y="3426430"/>
            <a:ext cx="86732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9" name="48 Rectángulo"/>
          <p:cNvSpPr/>
          <p:nvPr userDrawn="1"/>
        </p:nvSpPr>
        <p:spPr>
          <a:xfrm>
            <a:off x="4705963" y="3426430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0" name="49 Rectángulo"/>
          <p:cNvSpPr/>
          <p:nvPr userDrawn="1"/>
        </p:nvSpPr>
        <p:spPr>
          <a:xfrm>
            <a:off x="4782631" y="3426112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1" name="50 Rectángulo"/>
          <p:cNvSpPr/>
          <p:nvPr userDrawn="1"/>
        </p:nvSpPr>
        <p:spPr>
          <a:xfrm>
            <a:off x="4854518" y="3426111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2" name="51 Rectángulo"/>
          <p:cNvSpPr/>
          <p:nvPr userDrawn="1"/>
        </p:nvSpPr>
        <p:spPr>
          <a:xfrm>
            <a:off x="4929927" y="3426110"/>
            <a:ext cx="433524" cy="14494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3" name="3 Marcador de texto"/>
          <p:cNvSpPr>
            <a:spLocks noGrp="1"/>
          </p:cNvSpPr>
          <p:nvPr>
            <p:ph type="body" sz="half" idx="13" hasCustomPrompt="1"/>
          </p:nvPr>
        </p:nvSpPr>
        <p:spPr>
          <a:xfrm>
            <a:off x="4929927" y="3434736"/>
            <a:ext cx="433524" cy="1443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6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defRPr>
            </a:lvl1pPr>
            <a:lvl2pPr marL="257175" indent="0">
              <a:buNone/>
              <a:defRPr sz="700"/>
            </a:lvl2pPr>
            <a:lvl3pPr marL="514350" indent="0">
              <a:buNone/>
              <a:defRPr sz="600"/>
            </a:lvl3pPr>
            <a:lvl4pPr marL="771525" indent="0">
              <a:buNone/>
              <a:defRPr sz="500"/>
            </a:lvl4pPr>
            <a:lvl5pPr marL="1028700" indent="0">
              <a:buNone/>
              <a:defRPr sz="500"/>
            </a:lvl5pPr>
            <a:lvl6pPr marL="1285875" indent="0">
              <a:buNone/>
              <a:defRPr sz="500"/>
            </a:lvl6pPr>
            <a:lvl7pPr marL="1543050" indent="0">
              <a:buNone/>
              <a:defRPr sz="500"/>
            </a:lvl7pPr>
            <a:lvl8pPr marL="1800225" indent="0">
              <a:buNone/>
              <a:defRPr sz="500"/>
            </a:lvl8pPr>
            <a:lvl9pPr marL="2057400" indent="0">
              <a:buNone/>
              <a:defRPr sz="500"/>
            </a:lvl9pPr>
          </a:lstStyle>
          <a:p>
            <a:pPr lvl="0"/>
            <a:r>
              <a:rPr lang="es-ES" dirty="0"/>
              <a:t>4</a:t>
            </a:r>
          </a:p>
        </p:txBody>
      </p:sp>
      <p:sp>
        <p:nvSpPr>
          <p:cNvPr id="54" name="6 Marcador de texto"/>
          <p:cNvSpPr>
            <a:spLocks noGrp="1"/>
          </p:cNvSpPr>
          <p:nvPr>
            <p:ph type="body" sz="quarter" idx="19" hasCustomPrompt="1"/>
          </p:nvPr>
        </p:nvSpPr>
        <p:spPr>
          <a:xfrm>
            <a:off x="94083" y="3433752"/>
            <a:ext cx="4473914" cy="12380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r">
              <a:buNone/>
              <a:defRPr sz="600" b="1" baseline="0">
                <a:solidFill>
                  <a:schemeClr val="bg1"/>
                </a:solidFill>
                <a:effectLst/>
                <a:latin typeface="Constantia" pitchFamily="18" charset="0"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/>
              <a:t>Título de presentación / Oficina Asesora de Planeación</a:t>
            </a:r>
          </a:p>
        </p:txBody>
      </p:sp>
    </p:spTree>
    <p:extLst>
      <p:ext uri="{BB962C8B-B14F-4D97-AF65-F5344CB8AC3E}">
        <p14:creationId xmlns:p14="http://schemas.microsoft.com/office/powerpoint/2010/main" val="1678342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PRESENTA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5402263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93" r="1328" b="5209"/>
          <a:stretch/>
        </p:blipFill>
        <p:spPr bwMode="auto">
          <a:xfrm>
            <a:off x="612105" y="0"/>
            <a:ext cx="478857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576" r="2595" b="2447"/>
          <a:stretch/>
        </p:blipFill>
        <p:spPr bwMode="auto">
          <a:xfrm>
            <a:off x="1332336" y="-1"/>
            <a:ext cx="4068339" cy="3600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6" t="21078"/>
          <a:stretch/>
        </p:blipFill>
        <p:spPr bwMode="auto">
          <a:xfrm>
            <a:off x="0" y="0"/>
            <a:ext cx="2112364" cy="2520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 userDrawn="1"/>
        </p:nvPicPr>
        <p:blipFill>
          <a:blip r:embed="rId8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71" y="610126"/>
            <a:ext cx="1376659" cy="1440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24 Imagen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08" y="117051"/>
            <a:ext cx="814427" cy="814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3 Marcador de texto"/>
          <p:cNvSpPr txBox="1">
            <a:spLocks/>
          </p:cNvSpPr>
          <p:nvPr userDrawn="1"/>
        </p:nvSpPr>
        <p:spPr>
          <a:xfrm>
            <a:off x="16930" y="2675383"/>
            <a:ext cx="1073353" cy="8530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514350" rtl="0" eaLnBrk="1" latinLnBrk="0" hangingPunct="1">
              <a:spcBef>
                <a:spcPct val="20000"/>
              </a:spcBef>
              <a:buFont typeface="Arial" pitchFamily="34" charset="0"/>
              <a:buNone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5" indent="0" algn="l" defTabSz="514350" rtl="0" eaLnBrk="1" latinLnBrk="0" hangingPunct="1">
              <a:spcBef>
                <a:spcPct val="20000"/>
              </a:spcBef>
              <a:buFont typeface="Arial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indent="0" algn="l" defTabSz="514350" rtl="0" eaLnBrk="1" latinLnBrk="0" hangingPunct="1">
              <a:spcBef>
                <a:spcPct val="20000"/>
              </a:spcBef>
              <a:buFont typeface="Arial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25" indent="0" algn="l" defTabSz="514350" rtl="0" eaLnBrk="1" latinLnBrk="0" hangingPunct="1">
              <a:spcBef>
                <a:spcPct val="20000"/>
              </a:spcBef>
              <a:buFont typeface="Arial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indent="0" algn="l" defTabSz="514350" rtl="0" eaLnBrk="1" latinLnBrk="0" hangingPunct="1">
              <a:spcBef>
                <a:spcPct val="20000"/>
              </a:spcBef>
              <a:buFont typeface="Arial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75" indent="0" algn="l" defTabSz="514350" rtl="0" eaLnBrk="1" latinLnBrk="0" hangingPunct="1">
              <a:spcBef>
                <a:spcPct val="20000"/>
              </a:spcBef>
              <a:buFont typeface="Arial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indent="0" algn="l" defTabSz="514350" rtl="0" eaLnBrk="1" latinLnBrk="0" hangingPunct="1">
              <a:spcBef>
                <a:spcPct val="20000"/>
              </a:spcBef>
              <a:buFont typeface="Arial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indent="0" algn="l" defTabSz="514350" rtl="0" eaLnBrk="1" latinLnBrk="0" hangingPunct="1">
              <a:spcBef>
                <a:spcPct val="20000"/>
              </a:spcBef>
              <a:buFont typeface="Arial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0" algn="l" defTabSz="514350" rtl="0" eaLnBrk="1" latinLnBrk="0" hangingPunct="1">
              <a:spcBef>
                <a:spcPct val="20000"/>
              </a:spcBef>
              <a:buFont typeface="Arial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200" b="1" i="1" dirty="0" smtClean="0">
                <a:solidFill>
                  <a:srgbClr val="FFECC5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Constantia" pitchFamily="18" charset="0"/>
              </a:rPr>
              <a:t>Todos unidos por los derechos humanos</a:t>
            </a:r>
            <a:endParaRPr lang="es-ES" sz="1200" b="1" i="1" dirty="0">
              <a:solidFill>
                <a:srgbClr val="FFECC5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Constantia" pitchFamily="18" charset="0"/>
            </a:endParaRPr>
          </a:p>
        </p:txBody>
      </p:sp>
      <p:sp>
        <p:nvSpPr>
          <p:cNvPr id="38" name="3 Marcador de texto"/>
          <p:cNvSpPr txBox="1">
            <a:spLocks/>
          </p:cNvSpPr>
          <p:nvPr userDrawn="1"/>
        </p:nvSpPr>
        <p:spPr>
          <a:xfrm>
            <a:off x="1031675" y="4248497"/>
            <a:ext cx="2549539" cy="3602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514350" rtl="0" eaLnBrk="1" latinLnBrk="0" hangingPunct="1">
              <a:spcBef>
                <a:spcPct val="20000"/>
              </a:spcBef>
              <a:buFont typeface="Arial" pitchFamily="34" charset="0"/>
              <a:buNone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5" indent="0" algn="l" defTabSz="514350" rtl="0" eaLnBrk="1" latinLnBrk="0" hangingPunct="1">
              <a:spcBef>
                <a:spcPct val="20000"/>
              </a:spcBef>
              <a:buFont typeface="Arial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indent="0" algn="l" defTabSz="514350" rtl="0" eaLnBrk="1" latinLnBrk="0" hangingPunct="1">
              <a:spcBef>
                <a:spcPct val="20000"/>
              </a:spcBef>
              <a:buFont typeface="Arial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25" indent="0" algn="l" defTabSz="514350" rtl="0" eaLnBrk="1" latinLnBrk="0" hangingPunct="1">
              <a:spcBef>
                <a:spcPct val="20000"/>
              </a:spcBef>
              <a:buFont typeface="Arial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indent="0" algn="l" defTabSz="514350" rtl="0" eaLnBrk="1" latinLnBrk="0" hangingPunct="1">
              <a:spcBef>
                <a:spcPct val="20000"/>
              </a:spcBef>
              <a:buFont typeface="Arial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75" indent="0" algn="l" defTabSz="514350" rtl="0" eaLnBrk="1" latinLnBrk="0" hangingPunct="1">
              <a:spcBef>
                <a:spcPct val="20000"/>
              </a:spcBef>
              <a:buFont typeface="Arial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indent="0" algn="l" defTabSz="514350" rtl="0" eaLnBrk="1" latinLnBrk="0" hangingPunct="1">
              <a:spcBef>
                <a:spcPct val="20000"/>
              </a:spcBef>
              <a:buFont typeface="Arial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indent="0" algn="l" defTabSz="514350" rtl="0" eaLnBrk="1" latinLnBrk="0" hangingPunct="1">
              <a:spcBef>
                <a:spcPct val="20000"/>
              </a:spcBef>
              <a:buFont typeface="Arial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0" algn="l" defTabSz="514350" rtl="0" eaLnBrk="1" latinLnBrk="0" hangingPunct="1">
              <a:spcBef>
                <a:spcPct val="20000"/>
              </a:spcBef>
              <a:buFont typeface="Arial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700" b="1" dirty="0">
              <a:solidFill>
                <a:srgbClr val="00435A"/>
              </a:solidFill>
              <a:latin typeface="Constantia" pitchFamily="18" charset="0"/>
            </a:endParaRPr>
          </a:p>
        </p:txBody>
      </p:sp>
      <p:pic>
        <p:nvPicPr>
          <p:cNvPr id="19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6"/>
          <a:stretch/>
        </p:blipFill>
        <p:spPr bwMode="auto">
          <a:xfrm>
            <a:off x="4171143" y="77695"/>
            <a:ext cx="561989" cy="25847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5" r="34739"/>
          <a:stretch/>
        </p:blipFill>
        <p:spPr bwMode="auto">
          <a:xfrm>
            <a:off x="2988531" y="160603"/>
            <a:ext cx="554856" cy="15554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EJVELASCOA\Pictures\OTROS\Logo INPEC (AzulTransp)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553" y="143353"/>
            <a:ext cx="497716" cy="16052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8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2112364" y="1260152"/>
            <a:ext cx="2964237" cy="8984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aseline="0">
                <a:solidFill>
                  <a:srgbClr val="0043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defRPr>
            </a:lvl1pPr>
            <a:lvl2pPr>
              <a:defRPr sz="1600">
                <a:latin typeface="Constantia" pitchFamily="18" charset="0"/>
              </a:defRPr>
            </a:lvl2pPr>
            <a:lvl3pPr>
              <a:defRPr sz="1600">
                <a:latin typeface="Constantia" pitchFamily="18" charset="0"/>
              </a:defRPr>
            </a:lvl3pPr>
            <a:lvl4pPr>
              <a:defRPr sz="1600">
                <a:latin typeface="Constantia" pitchFamily="18" charset="0"/>
              </a:defRPr>
            </a:lvl4pPr>
            <a:lvl5pPr>
              <a:defRPr sz="1600">
                <a:latin typeface="Constantia" pitchFamily="18" charset="0"/>
              </a:defRPr>
            </a:lvl5pPr>
          </a:lstStyle>
          <a:p>
            <a:pPr lvl="0"/>
            <a:r>
              <a:rPr lang="es-CO" dirty="0" smtClean="0"/>
              <a:t>TÍTULO PRINCIPAL DE LA PRESENTACIÓN (CONSTANTIA 16)</a:t>
            </a:r>
            <a:endParaRPr lang="es-CO" dirty="0"/>
          </a:p>
        </p:txBody>
      </p:sp>
      <p:sp>
        <p:nvSpPr>
          <p:cNvPr id="23" name="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2121172" y="2544579"/>
            <a:ext cx="2510605" cy="3849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700" baseline="0">
                <a:solidFill>
                  <a:schemeClr val="tx1"/>
                </a:solidFill>
                <a:effectLst/>
                <a:latin typeface="Constantia" pitchFamily="18" charset="0"/>
              </a:defRPr>
            </a:lvl1pPr>
            <a:lvl2pPr>
              <a:defRPr sz="1600">
                <a:latin typeface="Constantia" pitchFamily="18" charset="0"/>
              </a:defRPr>
            </a:lvl2pPr>
            <a:lvl3pPr>
              <a:defRPr sz="1600">
                <a:latin typeface="Constantia" pitchFamily="18" charset="0"/>
              </a:defRPr>
            </a:lvl3pPr>
            <a:lvl4pPr>
              <a:defRPr sz="1600">
                <a:latin typeface="Constantia" pitchFamily="18" charset="0"/>
              </a:defRPr>
            </a:lvl4pPr>
            <a:lvl5pPr>
              <a:defRPr sz="1600">
                <a:latin typeface="Constantia" pitchFamily="18" charset="0"/>
              </a:defRPr>
            </a:lvl5pPr>
          </a:lstStyle>
          <a:p>
            <a:r>
              <a:rPr lang="es-ES" sz="700" dirty="0" smtClean="0">
                <a:latin typeface="Constantia" pitchFamily="18" charset="0"/>
              </a:rPr>
              <a:t>Cargo del funcionario o responsable (CONSTANTIA 7)</a:t>
            </a:r>
          </a:p>
          <a:p>
            <a:r>
              <a:rPr lang="es-ES" sz="700" b="1" dirty="0" smtClean="0">
                <a:solidFill>
                  <a:srgbClr val="00435A"/>
                </a:solidFill>
                <a:latin typeface="Constantia" pitchFamily="18" charset="0"/>
              </a:rPr>
              <a:t>NOMBRE</a:t>
            </a:r>
            <a:r>
              <a:rPr lang="es-ES" sz="700" b="1" baseline="0" dirty="0" smtClean="0">
                <a:solidFill>
                  <a:srgbClr val="00435A"/>
                </a:solidFill>
                <a:latin typeface="Constantia" pitchFamily="18" charset="0"/>
              </a:rPr>
              <a:t> </a:t>
            </a:r>
            <a:r>
              <a:rPr lang="es-ES" sz="700" b="1" dirty="0" smtClean="0">
                <a:solidFill>
                  <a:srgbClr val="00435A"/>
                </a:solidFill>
                <a:latin typeface="Constantia" pitchFamily="18" charset="0"/>
              </a:rPr>
              <a:t>FUNCIONARIO EN MAYÚSCULA Y NEGRILLA</a:t>
            </a:r>
            <a:endParaRPr lang="es-ES" sz="700" b="1" dirty="0">
              <a:solidFill>
                <a:srgbClr val="00435A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31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61 Conector recto"/>
          <p:cNvCxnSpPr/>
          <p:nvPr userDrawn="1"/>
        </p:nvCxnSpPr>
        <p:spPr>
          <a:xfrm>
            <a:off x="0" y="144041"/>
            <a:ext cx="5400675" cy="0"/>
          </a:xfrm>
          <a:prstGeom prst="line">
            <a:avLst/>
          </a:prstGeom>
          <a:ln w="12700">
            <a:solidFill>
              <a:srgbClr val="00435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Rectángulo redondeado"/>
          <p:cNvSpPr/>
          <p:nvPr userDrawn="1"/>
        </p:nvSpPr>
        <p:spPr>
          <a:xfrm>
            <a:off x="180057" y="83659"/>
            <a:ext cx="306859" cy="85247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50" name="49 Rectángulo"/>
          <p:cNvSpPr/>
          <p:nvPr userDrawn="1"/>
        </p:nvSpPr>
        <p:spPr>
          <a:xfrm>
            <a:off x="28268" y="3426430"/>
            <a:ext cx="4544277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51" name="50 Rectángulo"/>
          <p:cNvSpPr/>
          <p:nvPr userDrawn="1"/>
        </p:nvSpPr>
        <p:spPr>
          <a:xfrm>
            <a:off x="4594847" y="3426430"/>
            <a:ext cx="86732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52" name="51 Rectángulo"/>
          <p:cNvSpPr/>
          <p:nvPr userDrawn="1"/>
        </p:nvSpPr>
        <p:spPr>
          <a:xfrm>
            <a:off x="4705963" y="3426430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53" name="52 Rectángulo"/>
          <p:cNvSpPr/>
          <p:nvPr userDrawn="1"/>
        </p:nvSpPr>
        <p:spPr>
          <a:xfrm>
            <a:off x="4782631" y="3426112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54" name="53 Rectángulo"/>
          <p:cNvSpPr/>
          <p:nvPr userDrawn="1"/>
        </p:nvSpPr>
        <p:spPr>
          <a:xfrm>
            <a:off x="4854518" y="3426111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55" name="54 Rectángulo"/>
          <p:cNvSpPr/>
          <p:nvPr userDrawn="1"/>
        </p:nvSpPr>
        <p:spPr>
          <a:xfrm>
            <a:off x="4929927" y="3426110"/>
            <a:ext cx="433524" cy="14494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56" name="3 Marcador de texto"/>
          <p:cNvSpPr>
            <a:spLocks noGrp="1"/>
          </p:cNvSpPr>
          <p:nvPr>
            <p:ph type="body" sz="half" idx="11" hasCustomPrompt="1"/>
          </p:nvPr>
        </p:nvSpPr>
        <p:spPr>
          <a:xfrm>
            <a:off x="4929927" y="3426110"/>
            <a:ext cx="433524" cy="1443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6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defRPr>
            </a:lvl1pPr>
            <a:lvl2pPr marL="257175" indent="0">
              <a:buNone/>
              <a:defRPr sz="700"/>
            </a:lvl2pPr>
            <a:lvl3pPr marL="514350" indent="0">
              <a:buNone/>
              <a:defRPr sz="600"/>
            </a:lvl3pPr>
            <a:lvl4pPr marL="771525" indent="0">
              <a:buNone/>
              <a:defRPr sz="500"/>
            </a:lvl4pPr>
            <a:lvl5pPr marL="1028700" indent="0">
              <a:buNone/>
              <a:defRPr sz="500"/>
            </a:lvl5pPr>
            <a:lvl6pPr marL="1285875" indent="0">
              <a:buNone/>
              <a:defRPr sz="500"/>
            </a:lvl6pPr>
            <a:lvl7pPr marL="1543050" indent="0">
              <a:buNone/>
              <a:defRPr sz="500"/>
            </a:lvl7pPr>
            <a:lvl8pPr marL="1800225" indent="0">
              <a:buNone/>
              <a:defRPr sz="500"/>
            </a:lvl8pPr>
            <a:lvl9pPr marL="2057400" indent="0">
              <a:buNone/>
              <a:defRPr sz="500"/>
            </a:lvl9pPr>
          </a:lstStyle>
          <a:p>
            <a:pPr lvl="0"/>
            <a:r>
              <a:rPr lang="es-ES" dirty="0" smtClean="0"/>
              <a:t>1</a:t>
            </a:r>
          </a:p>
        </p:txBody>
      </p:sp>
      <p:sp>
        <p:nvSpPr>
          <p:cNvPr id="121" name="6 Marcador de texto"/>
          <p:cNvSpPr>
            <a:spLocks noGrp="1"/>
          </p:cNvSpPr>
          <p:nvPr>
            <p:ph type="body" sz="quarter" idx="17" hasCustomPrompt="1"/>
          </p:nvPr>
        </p:nvSpPr>
        <p:spPr>
          <a:xfrm>
            <a:off x="73611" y="3440576"/>
            <a:ext cx="4473914" cy="12380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r">
              <a:buNone/>
              <a:defRPr sz="600" b="1" baseline="0">
                <a:solidFill>
                  <a:schemeClr val="bg1"/>
                </a:solidFill>
                <a:effectLst/>
                <a:latin typeface="Constantia" pitchFamily="18" charset="0"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 smtClean="0"/>
              <a:t>Tema de presentación / Oficina Asesora de Planeación</a:t>
            </a:r>
          </a:p>
        </p:txBody>
      </p:sp>
      <p:cxnSp>
        <p:nvCxnSpPr>
          <p:cNvPr id="6" name="5 Conector recto"/>
          <p:cNvCxnSpPr/>
          <p:nvPr userDrawn="1"/>
        </p:nvCxnSpPr>
        <p:spPr>
          <a:xfrm>
            <a:off x="0" y="83659"/>
            <a:ext cx="5400675" cy="0"/>
          </a:xfrm>
          <a:prstGeom prst="line">
            <a:avLst/>
          </a:prstGeom>
          <a:ln w="76200">
            <a:solidFill>
              <a:srgbClr val="00435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81"/>
          <a:stretch/>
        </p:blipFill>
        <p:spPr bwMode="auto">
          <a:xfrm>
            <a:off x="180057" y="813891"/>
            <a:ext cx="304800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Rectángulo"/>
          <p:cNvSpPr/>
          <p:nvPr userDrawn="1"/>
        </p:nvSpPr>
        <p:spPr>
          <a:xfrm>
            <a:off x="415131" y="372953"/>
            <a:ext cx="102528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514350"/>
            <a:r>
              <a:rPr lang="es-ES" sz="2000" b="1" dirty="0" smtClean="0">
                <a:ln w="18415" cmpd="sng">
                  <a:noFill/>
                  <a:prstDash val="solid"/>
                </a:ln>
                <a:solidFill>
                  <a:srgbClr val="00B0F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Constantia" pitchFamily="18" charset="0"/>
              </a:rPr>
              <a:t>INTRO</a:t>
            </a:r>
            <a:endParaRPr lang="es-ES" sz="2000" b="1" dirty="0">
              <a:ln w="18415" cmpd="sng">
                <a:noFill/>
                <a:prstDash val="solid"/>
              </a:ln>
              <a:solidFill>
                <a:srgbClr val="00B0F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Constantia" pitchFamily="18" charset="0"/>
            </a:endParaRPr>
          </a:p>
        </p:txBody>
      </p:sp>
      <p:sp>
        <p:nvSpPr>
          <p:cNvPr id="74" name="73 Rectángulo"/>
          <p:cNvSpPr/>
          <p:nvPr userDrawn="1"/>
        </p:nvSpPr>
        <p:spPr>
          <a:xfrm>
            <a:off x="400508" y="548719"/>
            <a:ext cx="191648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514350"/>
            <a:r>
              <a:rPr lang="es-ES" sz="2800" b="1" dirty="0" smtClean="0">
                <a:ln w="18415" cmpd="sng">
                  <a:noFill/>
                  <a:prstDash val="solid"/>
                </a:ln>
                <a:solidFill>
                  <a:srgbClr val="00435A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Constantia" pitchFamily="18" charset="0"/>
              </a:rPr>
              <a:t>DUCCIÓN</a:t>
            </a:r>
            <a:endParaRPr lang="es-ES" sz="2800" b="1" dirty="0">
              <a:ln w="18415" cmpd="sng">
                <a:noFill/>
                <a:prstDash val="solid"/>
              </a:ln>
              <a:solidFill>
                <a:srgbClr val="00435A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Constantia" pitchFamily="18" charset="0"/>
            </a:endParaRPr>
          </a:p>
        </p:txBody>
      </p:sp>
      <p:sp>
        <p:nvSpPr>
          <p:cNvPr id="75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180057" y="1071939"/>
            <a:ext cx="2684768" cy="23124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just">
              <a:buNone/>
              <a:defRPr sz="600" b="0" baseline="0">
                <a:solidFill>
                  <a:schemeClr val="tx1"/>
                </a:solidFill>
                <a:latin typeface="Constantia" pitchFamily="18" charset="0"/>
              </a:defRPr>
            </a:lvl1pPr>
            <a:lvl2pPr marL="257175" indent="0">
              <a:buNone/>
              <a:defRPr sz="700"/>
            </a:lvl2pPr>
            <a:lvl3pPr marL="514350" indent="0">
              <a:buNone/>
              <a:defRPr sz="600"/>
            </a:lvl3pPr>
            <a:lvl4pPr marL="771525" indent="0">
              <a:buNone/>
              <a:defRPr sz="500"/>
            </a:lvl4pPr>
            <a:lvl5pPr marL="1028700" indent="0">
              <a:buNone/>
              <a:defRPr sz="500"/>
            </a:lvl5pPr>
            <a:lvl6pPr marL="1285875" indent="0">
              <a:buNone/>
              <a:defRPr sz="500"/>
            </a:lvl6pPr>
            <a:lvl7pPr marL="1543050" indent="0">
              <a:buNone/>
              <a:defRPr sz="500"/>
            </a:lvl7pPr>
            <a:lvl8pPr marL="1800225" indent="0">
              <a:buNone/>
              <a:defRPr sz="500"/>
            </a:lvl8pPr>
            <a:lvl9pPr marL="2057400" indent="0">
              <a:buNone/>
              <a:defRPr sz="500"/>
            </a:lvl9pPr>
          </a:lstStyle>
          <a:p>
            <a:pPr lvl="0"/>
            <a:r>
              <a:rPr lang="es-ES" dirty="0" smtClean="0"/>
              <a:t>Fuente y tamaño: letra Calibri (Cuerpo), 6 a 8 puntos, interlineado sencillo, justificado. </a:t>
            </a:r>
          </a:p>
          <a:p>
            <a:pPr lvl="0"/>
            <a:endParaRPr lang="es-ES" dirty="0" smtClean="0"/>
          </a:p>
          <a:p>
            <a:pPr lvl="0"/>
            <a:endParaRPr lang="es-ES" dirty="0" smtClean="0"/>
          </a:p>
        </p:txBody>
      </p:sp>
      <p:pic>
        <p:nvPicPr>
          <p:cNvPr id="76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6"/>
          <a:stretch/>
        </p:blipFill>
        <p:spPr bwMode="auto">
          <a:xfrm>
            <a:off x="4694087" y="144041"/>
            <a:ext cx="561989" cy="25847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5" r="34739"/>
          <a:stretch/>
        </p:blipFill>
        <p:spPr bwMode="auto">
          <a:xfrm>
            <a:off x="3511475" y="226949"/>
            <a:ext cx="554856" cy="15554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5" descr="C:\Users\EJVELASCOA\Pictures\OTROS\Logo INPEC (AzulTransp)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497" y="209699"/>
            <a:ext cx="497716" cy="16052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22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61 Conector recto"/>
          <p:cNvCxnSpPr/>
          <p:nvPr userDrawn="1"/>
        </p:nvCxnSpPr>
        <p:spPr>
          <a:xfrm>
            <a:off x="0" y="144041"/>
            <a:ext cx="5400675" cy="0"/>
          </a:xfrm>
          <a:prstGeom prst="line">
            <a:avLst/>
          </a:prstGeom>
          <a:ln w="12700">
            <a:solidFill>
              <a:srgbClr val="00435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Rectángulo redondeado"/>
          <p:cNvSpPr/>
          <p:nvPr userDrawn="1"/>
        </p:nvSpPr>
        <p:spPr>
          <a:xfrm>
            <a:off x="180057" y="83659"/>
            <a:ext cx="306859" cy="852470"/>
          </a:xfrm>
          <a:prstGeom prst="roundRect">
            <a:avLst/>
          </a:prstGeom>
          <a:solidFill>
            <a:srgbClr val="CCFF33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50" name="49 Rectángulo"/>
          <p:cNvSpPr/>
          <p:nvPr userDrawn="1"/>
        </p:nvSpPr>
        <p:spPr>
          <a:xfrm>
            <a:off x="28268" y="3426430"/>
            <a:ext cx="4544277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51" name="50 Rectángulo"/>
          <p:cNvSpPr/>
          <p:nvPr userDrawn="1"/>
        </p:nvSpPr>
        <p:spPr>
          <a:xfrm>
            <a:off x="4594847" y="3426430"/>
            <a:ext cx="86732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52" name="51 Rectángulo"/>
          <p:cNvSpPr/>
          <p:nvPr userDrawn="1"/>
        </p:nvSpPr>
        <p:spPr>
          <a:xfrm>
            <a:off x="4705963" y="3426430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53" name="52 Rectángulo"/>
          <p:cNvSpPr/>
          <p:nvPr userDrawn="1"/>
        </p:nvSpPr>
        <p:spPr>
          <a:xfrm>
            <a:off x="4782631" y="3426112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54" name="53 Rectángulo"/>
          <p:cNvSpPr/>
          <p:nvPr userDrawn="1"/>
        </p:nvSpPr>
        <p:spPr>
          <a:xfrm>
            <a:off x="4854518" y="3426111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55" name="54 Rectángulo"/>
          <p:cNvSpPr/>
          <p:nvPr userDrawn="1"/>
        </p:nvSpPr>
        <p:spPr>
          <a:xfrm>
            <a:off x="4929927" y="3426110"/>
            <a:ext cx="433524" cy="14494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56" name="3 Marcador de texto"/>
          <p:cNvSpPr>
            <a:spLocks noGrp="1"/>
          </p:cNvSpPr>
          <p:nvPr>
            <p:ph type="body" sz="half" idx="11" hasCustomPrompt="1"/>
          </p:nvPr>
        </p:nvSpPr>
        <p:spPr>
          <a:xfrm>
            <a:off x="4929927" y="3426110"/>
            <a:ext cx="433524" cy="1443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6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defRPr>
            </a:lvl1pPr>
            <a:lvl2pPr marL="257175" indent="0">
              <a:buNone/>
              <a:defRPr sz="700"/>
            </a:lvl2pPr>
            <a:lvl3pPr marL="514350" indent="0">
              <a:buNone/>
              <a:defRPr sz="600"/>
            </a:lvl3pPr>
            <a:lvl4pPr marL="771525" indent="0">
              <a:buNone/>
              <a:defRPr sz="500"/>
            </a:lvl4pPr>
            <a:lvl5pPr marL="1028700" indent="0">
              <a:buNone/>
              <a:defRPr sz="500"/>
            </a:lvl5pPr>
            <a:lvl6pPr marL="1285875" indent="0">
              <a:buNone/>
              <a:defRPr sz="500"/>
            </a:lvl6pPr>
            <a:lvl7pPr marL="1543050" indent="0">
              <a:buNone/>
              <a:defRPr sz="500"/>
            </a:lvl7pPr>
            <a:lvl8pPr marL="1800225" indent="0">
              <a:buNone/>
              <a:defRPr sz="500"/>
            </a:lvl8pPr>
            <a:lvl9pPr marL="2057400" indent="0">
              <a:buNone/>
              <a:defRPr sz="500"/>
            </a:lvl9pPr>
          </a:lstStyle>
          <a:p>
            <a:pPr lvl="0"/>
            <a:r>
              <a:rPr lang="es-ES" dirty="0" smtClean="0"/>
              <a:t>1</a:t>
            </a:r>
          </a:p>
        </p:txBody>
      </p:sp>
      <p:sp>
        <p:nvSpPr>
          <p:cNvPr id="121" name="6 Marcador de texto"/>
          <p:cNvSpPr>
            <a:spLocks noGrp="1"/>
          </p:cNvSpPr>
          <p:nvPr>
            <p:ph type="body" sz="quarter" idx="17" hasCustomPrompt="1"/>
          </p:nvPr>
        </p:nvSpPr>
        <p:spPr>
          <a:xfrm>
            <a:off x="73611" y="3440576"/>
            <a:ext cx="4473914" cy="12380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r">
              <a:buNone/>
              <a:defRPr sz="600" b="1" baseline="0">
                <a:solidFill>
                  <a:schemeClr val="bg1"/>
                </a:solidFill>
                <a:effectLst/>
                <a:latin typeface="Constantia" pitchFamily="18" charset="0"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 smtClean="0"/>
              <a:t>Tema de presentación / Oficina Asesora de Planeación</a:t>
            </a:r>
          </a:p>
        </p:txBody>
      </p:sp>
      <p:cxnSp>
        <p:nvCxnSpPr>
          <p:cNvPr id="6" name="5 Conector recto"/>
          <p:cNvCxnSpPr/>
          <p:nvPr userDrawn="1"/>
        </p:nvCxnSpPr>
        <p:spPr>
          <a:xfrm>
            <a:off x="0" y="83659"/>
            <a:ext cx="5400675" cy="0"/>
          </a:xfrm>
          <a:prstGeom prst="line">
            <a:avLst/>
          </a:prstGeom>
          <a:ln w="76200">
            <a:solidFill>
              <a:srgbClr val="00435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81"/>
          <a:stretch/>
        </p:blipFill>
        <p:spPr bwMode="auto">
          <a:xfrm>
            <a:off x="180057" y="813891"/>
            <a:ext cx="304800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Rectángulo"/>
          <p:cNvSpPr/>
          <p:nvPr userDrawn="1"/>
        </p:nvSpPr>
        <p:spPr>
          <a:xfrm>
            <a:off x="415131" y="366603"/>
            <a:ext cx="116217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514350"/>
            <a:r>
              <a:rPr lang="es-ES" sz="2000" b="1" dirty="0" smtClean="0">
                <a:ln w="18415" cmpd="sng">
                  <a:noFill/>
                  <a:prstDash val="solid"/>
                </a:ln>
                <a:solidFill>
                  <a:srgbClr val="AAE6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Constantia" pitchFamily="18" charset="0"/>
              </a:rPr>
              <a:t>PRESEN</a:t>
            </a:r>
            <a:endParaRPr lang="es-ES" sz="2000" b="1" dirty="0">
              <a:ln w="18415" cmpd="sng">
                <a:noFill/>
                <a:prstDash val="solid"/>
              </a:ln>
              <a:solidFill>
                <a:srgbClr val="AAE60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Constantia" pitchFamily="18" charset="0"/>
            </a:endParaRPr>
          </a:p>
        </p:txBody>
      </p:sp>
      <p:sp>
        <p:nvSpPr>
          <p:cNvPr id="74" name="73 Rectángulo"/>
          <p:cNvSpPr/>
          <p:nvPr userDrawn="1"/>
        </p:nvSpPr>
        <p:spPr>
          <a:xfrm>
            <a:off x="421114" y="548719"/>
            <a:ext cx="156549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514350"/>
            <a:r>
              <a:rPr lang="es-ES" sz="2800" b="1" dirty="0" smtClean="0">
                <a:ln w="18415" cmpd="sng">
                  <a:noFill/>
                  <a:prstDash val="solid"/>
                </a:ln>
                <a:solidFill>
                  <a:srgbClr val="00435A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Constantia" pitchFamily="18" charset="0"/>
              </a:rPr>
              <a:t>TACIÓN</a:t>
            </a:r>
            <a:endParaRPr lang="es-ES" sz="2800" b="1" dirty="0">
              <a:ln w="18415" cmpd="sng">
                <a:noFill/>
                <a:prstDash val="solid"/>
              </a:ln>
              <a:solidFill>
                <a:srgbClr val="00435A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Constantia" pitchFamily="18" charset="0"/>
            </a:endParaRPr>
          </a:p>
        </p:txBody>
      </p:sp>
      <p:sp>
        <p:nvSpPr>
          <p:cNvPr id="75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180057" y="1071939"/>
            <a:ext cx="2684768" cy="23124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just">
              <a:buNone/>
              <a:defRPr sz="600" b="0" baseline="0">
                <a:solidFill>
                  <a:schemeClr val="tx1"/>
                </a:solidFill>
                <a:latin typeface="Constantia" pitchFamily="18" charset="0"/>
              </a:defRPr>
            </a:lvl1pPr>
            <a:lvl2pPr marL="257175" indent="0">
              <a:buNone/>
              <a:defRPr sz="700"/>
            </a:lvl2pPr>
            <a:lvl3pPr marL="514350" indent="0">
              <a:buNone/>
              <a:defRPr sz="600"/>
            </a:lvl3pPr>
            <a:lvl4pPr marL="771525" indent="0">
              <a:buNone/>
              <a:defRPr sz="500"/>
            </a:lvl4pPr>
            <a:lvl5pPr marL="1028700" indent="0">
              <a:buNone/>
              <a:defRPr sz="500"/>
            </a:lvl5pPr>
            <a:lvl6pPr marL="1285875" indent="0">
              <a:buNone/>
              <a:defRPr sz="500"/>
            </a:lvl6pPr>
            <a:lvl7pPr marL="1543050" indent="0">
              <a:buNone/>
              <a:defRPr sz="500"/>
            </a:lvl7pPr>
            <a:lvl8pPr marL="1800225" indent="0">
              <a:buNone/>
              <a:defRPr sz="500"/>
            </a:lvl8pPr>
            <a:lvl9pPr marL="2057400" indent="0">
              <a:buNone/>
              <a:defRPr sz="500"/>
            </a:lvl9pPr>
          </a:lstStyle>
          <a:p>
            <a:pPr lvl="0"/>
            <a:r>
              <a:rPr lang="es-ES" dirty="0" smtClean="0"/>
              <a:t>Fuente y tamaño: letra Calibri (Cuerpo), 6 a 8 puntos, interlineado sencillo, justificado. </a:t>
            </a:r>
          </a:p>
          <a:p>
            <a:pPr lvl="0"/>
            <a:endParaRPr lang="es-ES" dirty="0" smtClean="0"/>
          </a:p>
          <a:p>
            <a:pPr lvl="0"/>
            <a:endParaRPr lang="es-ES" dirty="0" smtClean="0"/>
          </a:p>
        </p:txBody>
      </p:sp>
      <p:pic>
        <p:nvPicPr>
          <p:cNvPr id="76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6"/>
          <a:stretch/>
        </p:blipFill>
        <p:spPr bwMode="auto">
          <a:xfrm>
            <a:off x="4694087" y="144041"/>
            <a:ext cx="561989" cy="25847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5" r="34739"/>
          <a:stretch/>
        </p:blipFill>
        <p:spPr bwMode="auto">
          <a:xfrm>
            <a:off x="3511475" y="226949"/>
            <a:ext cx="554856" cy="15554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5" descr="C:\Users\EJVELASCOA\Pictures\OTROS\Logo INPEC (AzulTransp)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497" y="209699"/>
            <a:ext cx="497716" cy="16052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32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ID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 userDrawn="1"/>
        </p:nvSpPr>
        <p:spPr>
          <a:xfrm>
            <a:off x="46251" y="45428"/>
            <a:ext cx="5298150" cy="35253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pic>
        <p:nvPicPr>
          <p:cNvPr id="27" name="Picture 2" descr="C:\Users\EJVELASCOA\Pictures\OTROS\DD 253.pn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909" y="642349"/>
            <a:ext cx="2451100" cy="2451100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" name="118 Triángulo rectángulo"/>
          <p:cNvSpPr/>
          <p:nvPr userDrawn="1"/>
        </p:nvSpPr>
        <p:spPr>
          <a:xfrm rot="10800000">
            <a:off x="4410239" y="63409"/>
            <a:ext cx="914400" cy="914400"/>
          </a:xfrm>
          <a:prstGeom prst="rtTriangle">
            <a:avLst/>
          </a:prstGeom>
          <a:solidFill>
            <a:schemeClr val="accent5">
              <a:lumMod val="60000"/>
              <a:lumOff val="4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120" name="119 Triángulo rectángulo"/>
          <p:cNvSpPr/>
          <p:nvPr userDrawn="1"/>
        </p:nvSpPr>
        <p:spPr>
          <a:xfrm rot="10800000">
            <a:off x="3670945" y="63407"/>
            <a:ext cx="1653694" cy="603624"/>
          </a:xfrm>
          <a:prstGeom prst="rtTriangle">
            <a:avLst/>
          </a:prstGeom>
          <a:solidFill>
            <a:schemeClr val="accent5">
              <a:lumMod val="60000"/>
              <a:lumOff val="4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50" name="49 Rectángulo"/>
          <p:cNvSpPr/>
          <p:nvPr userDrawn="1"/>
        </p:nvSpPr>
        <p:spPr>
          <a:xfrm>
            <a:off x="28268" y="3426430"/>
            <a:ext cx="4544277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51" name="50 Rectángulo"/>
          <p:cNvSpPr/>
          <p:nvPr userDrawn="1"/>
        </p:nvSpPr>
        <p:spPr>
          <a:xfrm>
            <a:off x="4594847" y="3426430"/>
            <a:ext cx="86732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52" name="51 Rectángulo"/>
          <p:cNvSpPr/>
          <p:nvPr userDrawn="1"/>
        </p:nvSpPr>
        <p:spPr>
          <a:xfrm>
            <a:off x="4705963" y="3426430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53" name="52 Rectángulo"/>
          <p:cNvSpPr/>
          <p:nvPr userDrawn="1"/>
        </p:nvSpPr>
        <p:spPr>
          <a:xfrm>
            <a:off x="4782631" y="3426112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54" name="53 Rectángulo"/>
          <p:cNvSpPr/>
          <p:nvPr userDrawn="1"/>
        </p:nvSpPr>
        <p:spPr>
          <a:xfrm>
            <a:off x="4854518" y="3426111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55" name="54 Rectángulo"/>
          <p:cNvSpPr/>
          <p:nvPr userDrawn="1"/>
        </p:nvSpPr>
        <p:spPr>
          <a:xfrm>
            <a:off x="4929927" y="3426110"/>
            <a:ext cx="433524" cy="14494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56" name="3 Marcador de texto"/>
          <p:cNvSpPr>
            <a:spLocks noGrp="1"/>
          </p:cNvSpPr>
          <p:nvPr>
            <p:ph type="body" sz="half" idx="11" hasCustomPrompt="1"/>
          </p:nvPr>
        </p:nvSpPr>
        <p:spPr>
          <a:xfrm>
            <a:off x="4929927" y="3426110"/>
            <a:ext cx="433524" cy="1443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6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defRPr>
            </a:lvl1pPr>
            <a:lvl2pPr marL="257175" indent="0">
              <a:buNone/>
              <a:defRPr sz="700"/>
            </a:lvl2pPr>
            <a:lvl3pPr marL="514350" indent="0">
              <a:buNone/>
              <a:defRPr sz="600"/>
            </a:lvl3pPr>
            <a:lvl4pPr marL="771525" indent="0">
              <a:buNone/>
              <a:defRPr sz="500"/>
            </a:lvl4pPr>
            <a:lvl5pPr marL="1028700" indent="0">
              <a:buNone/>
              <a:defRPr sz="500"/>
            </a:lvl5pPr>
            <a:lvl6pPr marL="1285875" indent="0">
              <a:buNone/>
              <a:defRPr sz="500"/>
            </a:lvl6pPr>
            <a:lvl7pPr marL="1543050" indent="0">
              <a:buNone/>
              <a:defRPr sz="500"/>
            </a:lvl7pPr>
            <a:lvl8pPr marL="1800225" indent="0">
              <a:buNone/>
              <a:defRPr sz="500"/>
            </a:lvl8pPr>
            <a:lvl9pPr marL="2057400" indent="0">
              <a:buNone/>
              <a:defRPr sz="500"/>
            </a:lvl9pPr>
          </a:lstStyle>
          <a:p>
            <a:pPr lvl="0"/>
            <a:r>
              <a:rPr lang="es-ES" dirty="0" smtClean="0"/>
              <a:t>1</a:t>
            </a:r>
          </a:p>
        </p:txBody>
      </p:sp>
      <p:pic>
        <p:nvPicPr>
          <p:cNvPr id="19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6"/>
          <a:stretch/>
        </p:blipFill>
        <p:spPr bwMode="auto">
          <a:xfrm>
            <a:off x="4694087" y="144041"/>
            <a:ext cx="561989" cy="25847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5" r="34739"/>
          <a:stretch/>
        </p:blipFill>
        <p:spPr bwMode="auto">
          <a:xfrm>
            <a:off x="3511475" y="226949"/>
            <a:ext cx="554856" cy="15554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EJVELASCOA\Pictures\OTROS\Logo INPEC (AzulTransp)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497" y="209699"/>
            <a:ext cx="497716" cy="16052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66 Rectángulo"/>
          <p:cNvSpPr/>
          <p:nvPr userDrawn="1"/>
        </p:nvSpPr>
        <p:spPr>
          <a:xfrm>
            <a:off x="48741" y="313088"/>
            <a:ext cx="3227660" cy="19099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68" name="67 Rectángulo"/>
          <p:cNvSpPr/>
          <p:nvPr userDrawn="1"/>
        </p:nvSpPr>
        <p:spPr>
          <a:xfrm>
            <a:off x="91977" y="234625"/>
            <a:ext cx="3256432" cy="227485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69" name="68 CuadroTexto"/>
          <p:cNvSpPr txBox="1"/>
          <p:nvPr userDrawn="1"/>
        </p:nvSpPr>
        <p:spPr>
          <a:xfrm>
            <a:off x="180057" y="206159"/>
            <a:ext cx="8883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14350"/>
            <a:r>
              <a:rPr lang="es-CO" sz="1200" b="1" dirty="0" smtClean="0">
                <a:solidFill>
                  <a:prstClr val="white"/>
                </a:solidFill>
                <a:latin typeface="Californian FB" pitchFamily="18" charset="0"/>
                <a:cs typeface="Aparajita" pitchFamily="34" charset="0"/>
              </a:rPr>
              <a:t>Contenido</a:t>
            </a:r>
            <a:endParaRPr lang="es-CO" sz="1200" b="1" dirty="0">
              <a:solidFill>
                <a:prstClr val="white"/>
              </a:solidFill>
              <a:latin typeface="Californian FB" pitchFamily="18" charset="0"/>
              <a:cs typeface="Aparajita" pitchFamily="34" charset="0"/>
            </a:endParaRPr>
          </a:p>
        </p:txBody>
      </p:sp>
      <p:grpSp>
        <p:nvGrpSpPr>
          <p:cNvPr id="11" name="10 Grupo"/>
          <p:cNvGrpSpPr/>
          <p:nvPr userDrawn="1"/>
        </p:nvGrpSpPr>
        <p:grpSpPr>
          <a:xfrm>
            <a:off x="576984" y="1626591"/>
            <a:ext cx="4067569" cy="369147"/>
            <a:chOff x="178532" y="739529"/>
            <a:chExt cx="4610038" cy="484632"/>
          </a:xfrm>
        </p:grpSpPr>
        <p:sp>
          <p:nvSpPr>
            <p:cNvPr id="5" name="4 Rectángulo"/>
            <p:cNvSpPr/>
            <p:nvPr userDrawn="1"/>
          </p:nvSpPr>
          <p:spPr>
            <a:xfrm>
              <a:off x="178533" y="739529"/>
              <a:ext cx="4610037" cy="4846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s-CO">
                <a:solidFill>
                  <a:prstClr val="white"/>
                </a:solidFill>
              </a:endParaRPr>
            </a:p>
          </p:txBody>
        </p:sp>
        <p:grpSp>
          <p:nvGrpSpPr>
            <p:cNvPr id="8" name="7 Grupo"/>
            <p:cNvGrpSpPr/>
            <p:nvPr userDrawn="1"/>
          </p:nvGrpSpPr>
          <p:grpSpPr>
            <a:xfrm>
              <a:off x="1239908" y="739529"/>
              <a:ext cx="489205" cy="484632"/>
              <a:chOff x="1965404" y="1582901"/>
              <a:chExt cx="489205" cy="484632"/>
            </a:xfrm>
          </p:grpSpPr>
          <p:sp>
            <p:nvSpPr>
              <p:cNvPr id="60" name="59 Pentágono"/>
              <p:cNvSpPr/>
              <p:nvPr userDrawn="1"/>
            </p:nvSpPr>
            <p:spPr>
              <a:xfrm>
                <a:off x="1965405" y="1582901"/>
                <a:ext cx="489204" cy="484632"/>
              </a:xfrm>
              <a:prstGeom prst="homePlate">
                <a:avLst>
                  <a:gd name="adj" fmla="val 34277"/>
                </a:avLst>
              </a:prstGeom>
              <a:solidFill>
                <a:schemeClr val="accent5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s-CO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60 Pentágono"/>
              <p:cNvSpPr/>
              <p:nvPr userDrawn="1"/>
            </p:nvSpPr>
            <p:spPr>
              <a:xfrm>
                <a:off x="1965404" y="1582901"/>
                <a:ext cx="356309" cy="484632"/>
              </a:xfrm>
              <a:prstGeom prst="homePlate">
                <a:avLst>
                  <a:gd name="adj" fmla="val 47628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s-CO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" name="3 Pentágono"/>
            <p:cNvSpPr/>
            <p:nvPr userDrawn="1"/>
          </p:nvSpPr>
          <p:spPr>
            <a:xfrm>
              <a:off x="178532" y="739529"/>
              <a:ext cx="1304854" cy="484632"/>
            </a:xfrm>
            <a:prstGeom prst="homePlate">
              <a:avLst>
                <a:gd name="adj" fmla="val 34277"/>
              </a:avLst>
            </a:prstGeom>
            <a:solidFill>
              <a:schemeClr val="accent5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s-CO">
                <a:solidFill>
                  <a:prstClr val="white"/>
                </a:solidFill>
              </a:endParaRPr>
            </a:p>
          </p:txBody>
        </p:sp>
      </p:grpSp>
      <p:sp>
        <p:nvSpPr>
          <p:cNvPr id="105" name="104 Rectángulo"/>
          <p:cNvSpPr/>
          <p:nvPr userDrawn="1"/>
        </p:nvSpPr>
        <p:spPr>
          <a:xfrm>
            <a:off x="996392" y="1554584"/>
            <a:ext cx="445955" cy="461665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 defTabSz="514350"/>
            <a:r>
              <a:rPr lang="es-ES" sz="2400" dirty="0" smtClean="0">
                <a:ln w="18415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01</a:t>
            </a:r>
            <a:endParaRPr lang="es-ES" sz="2400" dirty="0">
              <a:ln w="18415" cmpd="sng">
                <a:noFill/>
                <a:prstDash val="solid"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11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1901095" y="1651992"/>
            <a:ext cx="2669162" cy="31901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 b="1">
                <a:solidFill>
                  <a:srgbClr val="00435A"/>
                </a:solidFill>
                <a:effectLst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21" name="6 Marcador de texto"/>
          <p:cNvSpPr>
            <a:spLocks noGrp="1"/>
          </p:cNvSpPr>
          <p:nvPr>
            <p:ph type="body" sz="quarter" idx="17" hasCustomPrompt="1"/>
          </p:nvPr>
        </p:nvSpPr>
        <p:spPr>
          <a:xfrm>
            <a:off x="73611" y="3440576"/>
            <a:ext cx="4473914" cy="12380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r">
              <a:buNone/>
              <a:defRPr sz="600" b="1" baseline="0">
                <a:solidFill>
                  <a:schemeClr val="bg1"/>
                </a:solidFill>
                <a:effectLst/>
                <a:latin typeface="Constantia" pitchFamily="18" charset="0"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 smtClean="0"/>
              <a:t>Tema de presentación / Oficina Asesora de Planeación</a:t>
            </a:r>
          </a:p>
        </p:txBody>
      </p:sp>
    </p:spTree>
    <p:extLst>
      <p:ext uri="{BB962C8B-B14F-4D97-AF65-F5344CB8AC3E}">
        <p14:creationId xmlns:p14="http://schemas.microsoft.com/office/powerpoint/2010/main" val="240440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 userDrawn="1"/>
        </p:nvSpPr>
        <p:spPr>
          <a:xfrm>
            <a:off x="46251" y="45428"/>
            <a:ext cx="5298150" cy="35253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pic>
        <p:nvPicPr>
          <p:cNvPr id="74" name="Picture 2" descr="C:\Users\EJVELASCOA\Pictures\OTROS\DD 253.pn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909" y="642349"/>
            <a:ext cx="2451100" cy="2451100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49 Rectángulo"/>
          <p:cNvSpPr/>
          <p:nvPr userDrawn="1"/>
        </p:nvSpPr>
        <p:spPr>
          <a:xfrm>
            <a:off x="28268" y="3426430"/>
            <a:ext cx="4544277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51" name="50 Rectángulo"/>
          <p:cNvSpPr/>
          <p:nvPr userDrawn="1"/>
        </p:nvSpPr>
        <p:spPr>
          <a:xfrm>
            <a:off x="4594847" y="3426430"/>
            <a:ext cx="86732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52" name="51 Rectángulo"/>
          <p:cNvSpPr/>
          <p:nvPr userDrawn="1"/>
        </p:nvSpPr>
        <p:spPr>
          <a:xfrm>
            <a:off x="4705963" y="3426430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53" name="52 Rectángulo"/>
          <p:cNvSpPr/>
          <p:nvPr userDrawn="1"/>
        </p:nvSpPr>
        <p:spPr>
          <a:xfrm>
            <a:off x="4782631" y="3426112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54" name="53 Rectángulo"/>
          <p:cNvSpPr/>
          <p:nvPr userDrawn="1"/>
        </p:nvSpPr>
        <p:spPr>
          <a:xfrm>
            <a:off x="4854518" y="3426111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55" name="54 Rectángulo"/>
          <p:cNvSpPr/>
          <p:nvPr userDrawn="1"/>
        </p:nvSpPr>
        <p:spPr>
          <a:xfrm>
            <a:off x="4929927" y="3426110"/>
            <a:ext cx="433524" cy="14494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56" name="3 Marcador de texto"/>
          <p:cNvSpPr>
            <a:spLocks noGrp="1"/>
          </p:cNvSpPr>
          <p:nvPr>
            <p:ph type="body" sz="half" idx="11" hasCustomPrompt="1"/>
          </p:nvPr>
        </p:nvSpPr>
        <p:spPr>
          <a:xfrm>
            <a:off x="4929927" y="3426110"/>
            <a:ext cx="433524" cy="1443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6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defRPr>
            </a:lvl1pPr>
            <a:lvl2pPr marL="257175" indent="0">
              <a:buNone/>
              <a:defRPr sz="700"/>
            </a:lvl2pPr>
            <a:lvl3pPr marL="514350" indent="0">
              <a:buNone/>
              <a:defRPr sz="600"/>
            </a:lvl3pPr>
            <a:lvl4pPr marL="771525" indent="0">
              <a:buNone/>
              <a:defRPr sz="500"/>
            </a:lvl4pPr>
            <a:lvl5pPr marL="1028700" indent="0">
              <a:buNone/>
              <a:defRPr sz="500"/>
            </a:lvl5pPr>
            <a:lvl6pPr marL="1285875" indent="0">
              <a:buNone/>
              <a:defRPr sz="500"/>
            </a:lvl6pPr>
            <a:lvl7pPr marL="1543050" indent="0">
              <a:buNone/>
              <a:defRPr sz="500"/>
            </a:lvl7pPr>
            <a:lvl8pPr marL="1800225" indent="0">
              <a:buNone/>
              <a:defRPr sz="500"/>
            </a:lvl8pPr>
            <a:lvl9pPr marL="2057400" indent="0">
              <a:buNone/>
              <a:defRPr sz="500"/>
            </a:lvl9pPr>
          </a:lstStyle>
          <a:p>
            <a:pPr lvl="0"/>
            <a:r>
              <a:rPr lang="es-ES" dirty="0" smtClean="0"/>
              <a:t>1</a:t>
            </a:r>
          </a:p>
        </p:txBody>
      </p:sp>
      <p:sp>
        <p:nvSpPr>
          <p:cNvPr id="67" name="66 Rectángulo"/>
          <p:cNvSpPr/>
          <p:nvPr userDrawn="1"/>
        </p:nvSpPr>
        <p:spPr>
          <a:xfrm>
            <a:off x="48741" y="313088"/>
            <a:ext cx="3227660" cy="19099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68" name="67 Rectángulo"/>
          <p:cNvSpPr/>
          <p:nvPr userDrawn="1"/>
        </p:nvSpPr>
        <p:spPr>
          <a:xfrm>
            <a:off x="91977" y="234625"/>
            <a:ext cx="3256432" cy="227485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69" name="68 CuadroTexto"/>
          <p:cNvSpPr txBox="1"/>
          <p:nvPr userDrawn="1"/>
        </p:nvSpPr>
        <p:spPr>
          <a:xfrm>
            <a:off x="180057" y="206159"/>
            <a:ext cx="8883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14350"/>
            <a:r>
              <a:rPr lang="es-CO" sz="1200" b="1" dirty="0" smtClean="0">
                <a:solidFill>
                  <a:prstClr val="white"/>
                </a:solidFill>
                <a:latin typeface="Californian FB" pitchFamily="18" charset="0"/>
                <a:cs typeface="Aparajita" pitchFamily="34" charset="0"/>
              </a:rPr>
              <a:t>Contenido</a:t>
            </a:r>
            <a:endParaRPr lang="es-CO" sz="1200" b="1" dirty="0">
              <a:solidFill>
                <a:prstClr val="white"/>
              </a:solidFill>
              <a:latin typeface="Californian FB" pitchFamily="18" charset="0"/>
              <a:cs typeface="Aparajita" pitchFamily="34" charset="0"/>
            </a:endParaRPr>
          </a:p>
        </p:txBody>
      </p:sp>
      <p:grpSp>
        <p:nvGrpSpPr>
          <p:cNvPr id="11" name="10 Grupo"/>
          <p:cNvGrpSpPr/>
          <p:nvPr userDrawn="1"/>
        </p:nvGrpSpPr>
        <p:grpSpPr>
          <a:xfrm>
            <a:off x="576984" y="1440184"/>
            <a:ext cx="4067569" cy="369147"/>
            <a:chOff x="178532" y="739529"/>
            <a:chExt cx="4610038" cy="484632"/>
          </a:xfrm>
        </p:grpSpPr>
        <p:sp>
          <p:nvSpPr>
            <p:cNvPr id="5" name="4 Rectángulo"/>
            <p:cNvSpPr/>
            <p:nvPr userDrawn="1"/>
          </p:nvSpPr>
          <p:spPr>
            <a:xfrm>
              <a:off x="178533" y="739529"/>
              <a:ext cx="4610037" cy="4846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s-CO">
                <a:solidFill>
                  <a:prstClr val="white"/>
                </a:solidFill>
              </a:endParaRPr>
            </a:p>
          </p:txBody>
        </p:sp>
        <p:grpSp>
          <p:nvGrpSpPr>
            <p:cNvPr id="8" name="7 Grupo"/>
            <p:cNvGrpSpPr/>
            <p:nvPr userDrawn="1"/>
          </p:nvGrpSpPr>
          <p:grpSpPr>
            <a:xfrm>
              <a:off x="1239908" y="739529"/>
              <a:ext cx="489205" cy="484632"/>
              <a:chOff x="1965404" y="1582901"/>
              <a:chExt cx="489205" cy="484632"/>
            </a:xfrm>
          </p:grpSpPr>
          <p:sp>
            <p:nvSpPr>
              <p:cNvPr id="60" name="59 Pentágono"/>
              <p:cNvSpPr/>
              <p:nvPr userDrawn="1"/>
            </p:nvSpPr>
            <p:spPr>
              <a:xfrm>
                <a:off x="1965405" y="1582901"/>
                <a:ext cx="489204" cy="484632"/>
              </a:xfrm>
              <a:prstGeom prst="homePlate">
                <a:avLst>
                  <a:gd name="adj" fmla="val 34277"/>
                </a:avLst>
              </a:prstGeom>
              <a:solidFill>
                <a:schemeClr val="accent5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s-CO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60 Pentágono"/>
              <p:cNvSpPr/>
              <p:nvPr userDrawn="1"/>
            </p:nvSpPr>
            <p:spPr>
              <a:xfrm>
                <a:off x="1965404" y="1582901"/>
                <a:ext cx="356309" cy="484632"/>
              </a:xfrm>
              <a:prstGeom prst="homePlate">
                <a:avLst>
                  <a:gd name="adj" fmla="val 47628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s-CO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" name="3 Pentágono"/>
            <p:cNvSpPr/>
            <p:nvPr userDrawn="1"/>
          </p:nvSpPr>
          <p:spPr>
            <a:xfrm>
              <a:off x="178532" y="739529"/>
              <a:ext cx="1304854" cy="484632"/>
            </a:xfrm>
            <a:prstGeom prst="homePlate">
              <a:avLst>
                <a:gd name="adj" fmla="val 34277"/>
              </a:avLst>
            </a:prstGeom>
            <a:solidFill>
              <a:schemeClr val="accent5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s-CO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9 Grupo"/>
          <p:cNvGrpSpPr/>
          <p:nvPr userDrawn="1"/>
        </p:nvGrpSpPr>
        <p:grpSpPr>
          <a:xfrm>
            <a:off x="576984" y="1996824"/>
            <a:ext cx="4067568" cy="369147"/>
            <a:chOff x="178532" y="1368177"/>
            <a:chExt cx="4610037" cy="484632"/>
          </a:xfrm>
        </p:grpSpPr>
        <p:sp>
          <p:nvSpPr>
            <p:cNvPr id="65" name="64 Rectángulo"/>
            <p:cNvSpPr/>
            <p:nvPr userDrawn="1"/>
          </p:nvSpPr>
          <p:spPr>
            <a:xfrm>
              <a:off x="178533" y="1368177"/>
              <a:ext cx="4610036" cy="4846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s-CO">
                <a:solidFill>
                  <a:prstClr val="white"/>
                </a:solidFill>
              </a:endParaRPr>
            </a:p>
          </p:txBody>
        </p:sp>
        <p:grpSp>
          <p:nvGrpSpPr>
            <p:cNvPr id="66" name="65 Grupo"/>
            <p:cNvGrpSpPr/>
            <p:nvPr userDrawn="1"/>
          </p:nvGrpSpPr>
          <p:grpSpPr>
            <a:xfrm>
              <a:off x="1239908" y="1368177"/>
              <a:ext cx="489205" cy="484632"/>
              <a:chOff x="1965404" y="1582901"/>
              <a:chExt cx="489205" cy="484632"/>
            </a:xfrm>
          </p:grpSpPr>
          <p:sp>
            <p:nvSpPr>
              <p:cNvPr id="70" name="69 Pentágono"/>
              <p:cNvSpPr/>
              <p:nvPr userDrawn="1"/>
            </p:nvSpPr>
            <p:spPr>
              <a:xfrm>
                <a:off x="1965405" y="1582901"/>
                <a:ext cx="489204" cy="484632"/>
              </a:xfrm>
              <a:prstGeom prst="homePlate">
                <a:avLst>
                  <a:gd name="adj" fmla="val 34277"/>
                </a:avLst>
              </a:prstGeom>
              <a:solidFill>
                <a:schemeClr val="accent6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s-CO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70 Pentágono"/>
              <p:cNvSpPr/>
              <p:nvPr userDrawn="1"/>
            </p:nvSpPr>
            <p:spPr>
              <a:xfrm>
                <a:off x="1965404" y="1582901"/>
                <a:ext cx="356309" cy="484632"/>
              </a:xfrm>
              <a:prstGeom prst="homePlate">
                <a:avLst>
                  <a:gd name="adj" fmla="val 47628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s-CO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2" name="71 Pentágono"/>
            <p:cNvSpPr/>
            <p:nvPr userDrawn="1"/>
          </p:nvSpPr>
          <p:spPr>
            <a:xfrm>
              <a:off x="178532" y="1368177"/>
              <a:ext cx="1304853" cy="484632"/>
            </a:xfrm>
            <a:prstGeom prst="homePlate">
              <a:avLst>
                <a:gd name="adj" fmla="val 34277"/>
              </a:avLst>
            </a:prstGeom>
            <a:solidFill>
              <a:schemeClr val="accent6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s-CO">
                <a:solidFill>
                  <a:prstClr val="white"/>
                </a:solidFill>
              </a:endParaRPr>
            </a:p>
          </p:txBody>
        </p:sp>
      </p:grpSp>
      <p:sp>
        <p:nvSpPr>
          <p:cNvPr id="105" name="104 Rectángulo"/>
          <p:cNvSpPr/>
          <p:nvPr userDrawn="1"/>
        </p:nvSpPr>
        <p:spPr>
          <a:xfrm>
            <a:off x="996392" y="1368177"/>
            <a:ext cx="445955" cy="461665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 defTabSz="514350"/>
            <a:r>
              <a:rPr lang="es-ES" sz="2400" dirty="0" smtClean="0">
                <a:ln w="18415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01</a:t>
            </a:r>
            <a:endParaRPr lang="es-ES" sz="2400" dirty="0">
              <a:ln w="18415" cmpd="sng">
                <a:noFill/>
                <a:prstDash val="solid"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06" name="105 Rectángulo"/>
          <p:cNvSpPr/>
          <p:nvPr userDrawn="1"/>
        </p:nvSpPr>
        <p:spPr>
          <a:xfrm>
            <a:off x="976787" y="1914624"/>
            <a:ext cx="494366" cy="461665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 defTabSz="514350"/>
            <a:r>
              <a:rPr lang="es-ES" sz="2400" dirty="0" smtClean="0">
                <a:ln w="18415" cmpd="sng">
                  <a:noFill/>
                  <a:prstDash val="solid"/>
                </a:ln>
                <a:solidFill>
                  <a:srgbClr val="0043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02</a:t>
            </a:r>
            <a:endParaRPr lang="es-ES" sz="2400" dirty="0">
              <a:ln w="18415" cmpd="sng">
                <a:noFill/>
                <a:prstDash val="solid"/>
              </a:ln>
              <a:solidFill>
                <a:srgbClr val="0043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11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1901095" y="1465585"/>
            <a:ext cx="2669162" cy="31901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 b="1">
                <a:solidFill>
                  <a:srgbClr val="00435A"/>
                </a:solidFill>
                <a:effectLst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12" name="6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1898527" y="2023367"/>
            <a:ext cx="2669162" cy="31901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 b="1">
                <a:solidFill>
                  <a:srgbClr val="00435A"/>
                </a:solidFill>
                <a:effectLst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21" name="6 Marcador de texto"/>
          <p:cNvSpPr>
            <a:spLocks noGrp="1"/>
          </p:cNvSpPr>
          <p:nvPr>
            <p:ph type="body" sz="quarter" idx="17" hasCustomPrompt="1"/>
          </p:nvPr>
        </p:nvSpPr>
        <p:spPr>
          <a:xfrm>
            <a:off x="73611" y="3440576"/>
            <a:ext cx="4473914" cy="12380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r">
              <a:buNone/>
              <a:defRPr sz="600" b="1" baseline="0">
                <a:solidFill>
                  <a:schemeClr val="bg1"/>
                </a:solidFill>
                <a:effectLst/>
                <a:latin typeface="Constantia" pitchFamily="18" charset="0"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 smtClean="0"/>
              <a:t>Tema de presentación / Oficina Asesora de Planeación</a:t>
            </a:r>
          </a:p>
        </p:txBody>
      </p:sp>
      <p:sp>
        <p:nvSpPr>
          <p:cNvPr id="59" name="58 Triángulo rectángulo"/>
          <p:cNvSpPr/>
          <p:nvPr userDrawn="1"/>
        </p:nvSpPr>
        <p:spPr>
          <a:xfrm rot="10800000">
            <a:off x="4410239" y="63409"/>
            <a:ext cx="914400" cy="914400"/>
          </a:xfrm>
          <a:prstGeom prst="rtTriangle">
            <a:avLst/>
          </a:prstGeom>
          <a:solidFill>
            <a:schemeClr val="accent5">
              <a:lumMod val="60000"/>
              <a:lumOff val="4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62" name="61 Triángulo rectángulo"/>
          <p:cNvSpPr/>
          <p:nvPr userDrawn="1"/>
        </p:nvSpPr>
        <p:spPr>
          <a:xfrm rot="10800000">
            <a:off x="3670945" y="63407"/>
            <a:ext cx="1653694" cy="603624"/>
          </a:xfrm>
          <a:prstGeom prst="rtTriangle">
            <a:avLst/>
          </a:prstGeom>
          <a:solidFill>
            <a:schemeClr val="accent5">
              <a:lumMod val="60000"/>
              <a:lumOff val="4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pic>
        <p:nvPicPr>
          <p:cNvPr id="63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6"/>
          <a:stretch/>
        </p:blipFill>
        <p:spPr bwMode="auto">
          <a:xfrm>
            <a:off x="4694087" y="144041"/>
            <a:ext cx="561989" cy="25847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5" r="34739"/>
          <a:stretch/>
        </p:blipFill>
        <p:spPr bwMode="auto">
          <a:xfrm>
            <a:off x="3511475" y="226949"/>
            <a:ext cx="554856" cy="15554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5" descr="C:\Users\EJVELASCOA\Pictures\OTROS\Logo INPEC (AzulTransp)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497" y="209699"/>
            <a:ext cx="497716" cy="16052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16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06" grpId="0"/>
      <p:bldP spid="11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CIÓN">
    <p:bg>
      <p:bgPr>
        <a:solidFill>
          <a:srgbClr val="0043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66 Rectángulo"/>
          <p:cNvSpPr/>
          <p:nvPr/>
        </p:nvSpPr>
        <p:spPr>
          <a:xfrm>
            <a:off x="48741" y="250970"/>
            <a:ext cx="3227660" cy="19099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8" name="67 Rectángulo"/>
          <p:cNvSpPr/>
          <p:nvPr/>
        </p:nvSpPr>
        <p:spPr>
          <a:xfrm>
            <a:off x="91977" y="172507"/>
            <a:ext cx="3256432" cy="227485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19 Rectángulo"/>
          <p:cNvSpPr/>
          <p:nvPr userDrawn="1"/>
        </p:nvSpPr>
        <p:spPr>
          <a:xfrm>
            <a:off x="46251" y="45428"/>
            <a:ext cx="5298150" cy="34829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s-CO"/>
          </a:p>
        </p:txBody>
      </p:sp>
      <p:sp>
        <p:nvSpPr>
          <p:cNvPr id="46" name="45 Rectángulo"/>
          <p:cNvSpPr/>
          <p:nvPr userDrawn="1"/>
        </p:nvSpPr>
        <p:spPr>
          <a:xfrm>
            <a:off x="48742" y="250970"/>
            <a:ext cx="3227660" cy="19099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s-CO"/>
          </a:p>
        </p:txBody>
      </p:sp>
      <p:sp>
        <p:nvSpPr>
          <p:cNvPr id="48" name="47 Rectángulo"/>
          <p:cNvSpPr/>
          <p:nvPr userDrawn="1"/>
        </p:nvSpPr>
        <p:spPr>
          <a:xfrm>
            <a:off x="91977" y="172510"/>
            <a:ext cx="3256432" cy="227485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s-CO"/>
          </a:p>
        </p:txBody>
      </p:sp>
      <p:grpSp>
        <p:nvGrpSpPr>
          <p:cNvPr id="51" name="50 Grupo"/>
          <p:cNvGrpSpPr/>
          <p:nvPr userDrawn="1"/>
        </p:nvGrpSpPr>
        <p:grpSpPr>
          <a:xfrm>
            <a:off x="3676196" y="52873"/>
            <a:ext cx="1653694" cy="914402"/>
            <a:chOff x="3636441" y="116481"/>
            <a:chExt cx="1653694" cy="914402"/>
          </a:xfrm>
        </p:grpSpPr>
        <p:sp>
          <p:nvSpPr>
            <p:cNvPr id="57" name="56 Triángulo rectángulo"/>
            <p:cNvSpPr/>
            <p:nvPr userDrawn="1"/>
          </p:nvSpPr>
          <p:spPr>
            <a:xfrm rot="10800000">
              <a:off x="4375735" y="116483"/>
              <a:ext cx="914400" cy="914400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59" name="58 Triángulo rectángulo"/>
            <p:cNvSpPr/>
            <p:nvPr userDrawn="1"/>
          </p:nvSpPr>
          <p:spPr>
            <a:xfrm rot="10800000">
              <a:off x="3636441" y="116481"/>
              <a:ext cx="1653694" cy="603624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pic>
        <p:nvPicPr>
          <p:cNvPr id="61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6"/>
          <a:stretch/>
        </p:blipFill>
        <p:spPr bwMode="auto">
          <a:xfrm>
            <a:off x="4694087" y="72033"/>
            <a:ext cx="561989" cy="258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5" r="34739"/>
          <a:stretch/>
        </p:blipFill>
        <p:spPr bwMode="auto">
          <a:xfrm>
            <a:off x="3511475" y="154941"/>
            <a:ext cx="554856" cy="155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5" descr="C:\Users\EJVELASCOA\Pictures\OTROS\Logo INPEC (AzulTransp)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497" y="137691"/>
            <a:ext cx="497716" cy="160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146397" y="548961"/>
            <a:ext cx="3130004" cy="28522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just">
              <a:buNone/>
              <a:defRPr sz="600" b="0" baseline="0">
                <a:solidFill>
                  <a:schemeClr val="tx1"/>
                </a:solidFill>
                <a:latin typeface="Constantia" pitchFamily="18" charset="0"/>
              </a:defRPr>
            </a:lvl1pPr>
            <a:lvl2pPr marL="257175" indent="0">
              <a:buNone/>
              <a:defRPr sz="700"/>
            </a:lvl2pPr>
            <a:lvl3pPr marL="514350" indent="0">
              <a:buNone/>
              <a:defRPr sz="600"/>
            </a:lvl3pPr>
            <a:lvl4pPr marL="771525" indent="0">
              <a:buNone/>
              <a:defRPr sz="500"/>
            </a:lvl4pPr>
            <a:lvl5pPr marL="1028700" indent="0">
              <a:buNone/>
              <a:defRPr sz="500"/>
            </a:lvl5pPr>
            <a:lvl6pPr marL="1285875" indent="0">
              <a:buNone/>
              <a:defRPr sz="500"/>
            </a:lvl6pPr>
            <a:lvl7pPr marL="1543050" indent="0">
              <a:buNone/>
              <a:defRPr sz="500"/>
            </a:lvl7pPr>
            <a:lvl8pPr marL="1800225" indent="0">
              <a:buNone/>
              <a:defRPr sz="500"/>
            </a:lvl8pPr>
            <a:lvl9pPr marL="2057400" indent="0">
              <a:buNone/>
              <a:defRPr sz="500"/>
            </a:lvl9pPr>
          </a:lstStyle>
          <a:p>
            <a:pPr lvl="0"/>
            <a:r>
              <a:rPr lang="es-ES" dirty="0"/>
              <a:t>Fuente y tamaño: letra Constantia 6 a 8 puntos, interlineado sencillo, justificado. </a:t>
            </a:r>
          </a:p>
          <a:p>
            <a:pPr lvl="0"/>
            <a:endParaRPr lang="es-ES" dirty="0"/>
          </a:p>
          <a:p>
            <a:pPr lvl="0"/>
            <a:r>
              <a:rPr lang="es-ES" dirty="0"/>
              <a:t>En la descripción del tema use mayúscula para siglas y acrónimos: (INPEC, USPEC, DAFP, DNP)</a:t>
            </a:r>
          </a:p>
          <a:p>
            <a:pPr lvl="0"/>
            <a:endParaRPr lang="es-ES" dirty="0"/>
          </a:p>
          <a:p>
            <a:pPr lvl="0"/>
            <a:r>
              <a:rPr lang="es-ES" dirty="0"/>
              <a:t>Se usará mayúsculas iniciales para nombres propios: Director General, Instituto Nacional Penitenciario y Carcelario. </a:t>
            </a:r>
          </a:p>
          <a:p>
            <a:pPr lvl="0"/>
            <a:endParaRPr lang="es-ES" dirty="0"/>
          </a:p>
          <a:p>
            <a:pPr lvl="0"/>
            <a:r>
              <a:rPr lang="es-ES" dirty="0"/>
              <a:t>Se escribirá con minúscula los días de la semana y los meses. </a:t>
            </a:r>
          </a:p>
          <a:p>
            <a:pPr lvl="0"/>
            <a:endParaRPr lang="es-ES" dirty="0"/>
          </a:p>
          <a:p>
            <a:pPr lvl="0"/>
            <a:r>
              <a:rPr lang="es-ES" dirty="0"/>
              <a:t>Uso del punto y de la coma: utilizar punto (.) para cifras exactas y utilizar coma (,) para cifras decimales. </a:t>
            </a:r>
          </a:p>
          <a:p>
            <a:pPr lvl="0"/>
            <a:endParaRPr lang="es-ES" dirty="0"/>
          </a:p>
          <a:p>
            <a:pPr lvl="0"/>
            <a:r>
              <a:rPr lang="es-ES" dirty="0"/>
              <a:t>Se utilizará números para indexar los temas, después del tercer decimal se usará n literales en minúscula, así: </a:t>
            </a:r>
          </a:p>
          <a:p>
            <a:pPr lvl="0"/>
            <a:endParaRPr lang="es-ES" dirty="0"/>
          </a:p>
          <a:p>
            <a:pPr lvl="0"/>
            <a:r>
              <a:rPr lang="es-ES" dirty="0"/>
              <a:t>1. La ortografía española</a:t>
            </a:r>
          </a:p>
          <a:p>
            <a:pPr lvl="0"/>
            <a:endParaRPr lang="es-ES" dirty="0"/>
          </a:p>
          <a:p>
            <a:pPr lvl="0"/>
            <a:r>
              <a:rPr lang="es-ES" dirty="0"/>
              <a:t>1.1 Fundamentos de la ortografía</a:t>
            </a:r>
          </a:p>
          <a:p>
            <a:pPr lvl="0"/>
            <a:endParaRPr lang="es-ES" dirty="0"/>
          </a:p>
          <a:p>
            <a:pPr lvl="0"/>
            <a:r>
              <a:rPr lang="es-ES" dirty="0"/>
              <a:t>1.2 Abecedario del español</a:t>
            </a:r>
          </a:p>
          <a:p>
            <a:pPr lvl="0"/>
            <a:endParaRPr lang="es-ES" dirty="0"/>
          </a:p>
          <a:p>
            <a:pPr lvl="0"/>
            <a:r>
              <a:rPr lang="es-ES" dirty="0"/>
              <a:t>1.2.1 Fonemas representativos</a:t>
            </a:r>
          </a:p>
          <a:p>
            <a:pPr lvl="0"/>
            <a:endParaRPr lang="es-ES" dirty="0"/>
          </a:p>
          <a:p>
            <a:pPr lvl="0"/>
            <a:r>
              <a:rPr lang="es-ES" dirty="0"/>
              <a:t>a. </a:t>
            </a:r>
            <a:r>
              <a:rPr lang="es-ES" dirty="0" err="1"/>
              <a:t>xxxxxxx</a:t>
            </a:r>
            <a:endParaRPr lang="es-ES" dirty="0"/>
          </a:p>
          <a:p>
            <a:pPr lvl="0"/>
            <a:r>
              <a:rPr lang="es-ES" dirty="0"/>
              <a:t>b. </a:t>
            </a:r>
            <a:r>
              <a:rPr lang="es-ES" dirty="0" err="1"/>
              <a:t>xxxxxxxx</a:t>
            </a:r>
            <a:endParaRPr lang="es-ES" dirty="0"/>
          </a:p>
          <a:p>
            <a:pPr lvl="0"/>
            <a:endParaRPr lang="es-ES" dirty="0"/>
          </a:p>
        </p:txBody>
      </p:sp>
      <p:sp>
        <p:nvSpPr>
          <p:cNvPr id="32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221497" y="171337"/>
            <a:ext cx="3054904" cy="23923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800" b="1" baseline="0">
                <a:solidFill>
                  <a:schemeClr val="bg1"/>
                </a:solidFill>
                <a:effectLst/>
                <a:latin typeface="Constantia" pitchFamily="18" charset="0"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 smtClean="0"/>
              <a:t>Introducción / Preámbulo / Resumen (Constantia 8)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50016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 userDrawn="1"/>
        </p:nvSpPr>
        <p:spPr>
          <a:xfrm>
            <a:off x="46251" y="45428"/>
            <a:ext cx="5298150" cy="35253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pic>
        <p:nvPicPr>
          <p:cNvPr id="74" name="Picture 2" descr="C:\Users\EJVELASCOA\Pictures\OTROS\DD 253.pn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909" y="642349"/>
            <a:ext cx="2451100" cy="2451100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49 Rectángulo"/>
          <p:cNvSpPr/>
          <p:nvPr userDrawn="1"/>
        </p:nvSpPr>
        <p:spPr>
          <a:xfrm>
            <a:off x="28268" y="3426430"/>
            <a:ext cx="4544277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51" name="50 Rectángulo"/>
          <p:cNvSpPr/>
          <p:nvPr userDrawn="1"/>
        </p:nvSpPr>
        <p:spPr>
          <a:xfrm>
            <a:off x="4594847" y="3426430"/>
            <a:ext cx="86732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52" name="51 Rectángulo"/>
          <p:cNvSpPr/>
          <p:nvPr userDrawn="1"/>
        </p:nvSpPr>
        <p:spPr>
          <a:xfrm>
            <a:off x="4705963" y="3426430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53" name="52 Rectángulo"/>
          <p:cNvSpPr/>
          <p:nvPr userDrawn="1"/>
        </p:nvSpPr>
        <p:spPr>
          <a:xfrm>
            <a:off x="4782631" y="3426112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54" name="53 Rectángulo"/>
          <p:cNvSpPr/>
          <p:nvPr userDrawn="1"/>
        </p:nvSpPr>
        <p:spPr>
          <a:xfrm>
            <a:off x="4854518" y="3426111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55" name="54 Rectángulo"/>
          <p:cNvSpPr/>
          <p:nvPr userDrawn="1"/>
        </p:nvSpPr>
        <p:spPr>
          <a:xfrm>
            <a:off x="4929927" y="3426110"/>
            <a:ext cx="433524" cy="14494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56" name="3 Marcador de texto"/>
          <p:cNvSpPr>
            <a:spLocks noGrp="1"/>
          </p:cNvSpPr>
          <p:nvPr>
            <p:ph type="body" sz="half" idx="11" hasCustomPrompt="1"/>
          </p:nvPr>
        </p:nvSpPr>
        <p:spPr>
          <a:xfrm>
            <a:off x="4929927" y="3426110"/>
            <a:ext cx="433524" cy="1443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6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defRPr>
            </a:lvl1pPr>
            <a:lvl2pPr marL="257175" indent="0">
              <a:buNone/>
              <a:defRPr sz="700"/>
            </a:lvl2pPr>
            <a:lvl3pPr marL="514350" indent="0">
              <a:buNone/>
              <a:defRPr sz="600"/>
            </a:lvl3pPr>
            <a:lvl4pPr marL="771525" indent="0">
              <a:buNone/>
              <a:defRPr sz="500"/>
            </a:lvl4pPr>
            <a:lvl5pPr marL="1028700" indent="0">
              <a:buNone/>
              <a:defRPr sz="500"/>
            </a:lvl5pPr>
            <a:lvl6pPr marL="1285875" indent="0">
              <a:buNone/>
              <a:defRPr sz="500"/>
            </a:lvl6pPr>
            <a:lvl7pPr marL="1543050" indent="0">
              <a:buNone/>
              <a:defRPr sz="500"/>
            </a:lvl7pPr>
            <a:lvl8pPr marL="1800225" indent="0">
              <a:buNone/>
              <a:defRPr sz="500"/>
            </a:lvl8pPr>
            <a:lvl9pPr marL="2057400" indent="0">
              <a:buNone/>
              <a:defRPr sz="500"/>
            </a:lvl9pPr>
          </a:lstStyle>
          <a:p>
            <a:pPr lvl="0"/>
            <a:r>
              <a:rPr lang="es-ES" dirty="0" smtClean="0"/>
              <a:t>1</a:t>
            </a:r>
          </a:p>
        </p:txBody>
      </p:sp>
      <p:sp>
        <p:nvSpPr>
          <p:cNvPr id="67" name="66 Rectángulo"/>
          <p:cNvSpPr/>
          <p:nvPr userDrawn="1"/>
        </p:nvSpPr>
        <p:spPr>
          <a:xfrm>
            <a:off x="48741" y="313088"/>
            <a:ext cx="3227660" cy="19099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68" name="67 Rectángulo"/>
          <p:cNvSpPr/>
          <p:nvPr userDrawn="1"/>
        </p:nvSpPr>
        <p:spPr>
          <a:xfrm>
            <a:off x="91977" y="234625"/>
            <a:ext cx="3256432" cy="227485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69" name="68 CuadroTexto"/>
          <p:cNvSpPr txBox="1"/>
          <p:nvPr userDrawn="1"/>
        </p:nvSpPr>
        <p:spPr>
          <a:xfrm>
            <a:off x="180057" y="206159"/>
            <a:ext cx="8883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14350"/>
            <a:r>
              <a:rPr lang="es-CO" sz="1200" b="1" dirty="0" smtClean="0">
                <a:solidFill>
                  <a:prstClr val="white"/>
                </a:solidFill>
                <a:latin typeface="Californian FB" pitchFamily="18" charset="0"/>
                <a:cs typeface="Aparajita" pitchFamily="34" charset="0"/>
              </a:rPr>
              <a:t>Contenido</a:t>
            </a:r>
            <a:endParaRPr lang="es-CO" sz="1200" b="1" dirty="0">
              <a:solidFill>
                <a:prstClr val="white"/>
              </a:solidFill>
              <a:latin typeface="Californian FB" pitchFamily="18" charset="0"/>
              <a:cs typeface="Aparajita" pitchFamily="34" charset="0"/>
            </a:endParaRPr>
          </a:p>
        </p:txBody>
      </p:sp>
      <p:grpSp>
        <p:nvGrpSpPr>
          <p:cNvPr id="11" name="10 Grupo"/>
          <p:cNvGrpSpPr/>
          <p:nvPr userDrawn="1"/>
        </p:nvGrpSpPr>
        <p:grpSpPr>
          <a:xfrm>
            <a:off x="576984" y="1152152"/>
            <a:ext cx="4067569" cy="369147"/>
            <a:chOff x="178532" y="739529"/>
            <a:chExt cx="4610038" cy="484632"/>
          </a:xfrm>
        </p:grpSpPr>
        <p:sp>
          <p:nvSpPr>
            <p:cNvPr id="5" name="4 Rectángulo"/>
            <p:cNvSpPr/>
            <p:nvPr userDrawn="1"/>
          </p:nvSpPr>
          <p:spPr>
            <a:xfrm>
              <a:off x="178533" y="739529"/>
              <a:ext cx="4610037" cy="4846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s-CO">
                <a:solidFill>
                  <a:prstClr val="white"/>
                </a:solidFill>
              </a:endParaRPr>
            </a:p>
          </p:txBody>
        </p:sp>
        <p:grpSp>
          <p:nvGrpSpPr>
            <p:cNvPr id="8" name="7 Grupo"/>
            <p:cNvGrpSpPr/>
            <p:nvPr userDrawn="1"/>
          </p:nvGrpSpPr>
          <p:grpSpPr>
            <a:xfrm>
              <a:off x="1239908" y="739529"/>
              <a:ext cx="489205" cy="484632"/>
              <a:chOff x="1965404" y="1582901"/>
              <a:chExt cx="489205" cy="484632"/>
            </a:xfrm>
          </p:grpSpPr>
          <p:sp>
            <p:nvSpPr>
              <p:cNvPr id="60" name="59 Pentágono"/>
              <p:cNvSpPr/>
              <p:nvPr userDrawn="1"/>
            </p:nvSpPr>
            <p:spPr>
              <a:xfrm>
                <a:off x="1965405" y="1582901"/>
                <a:ext cx="489204" cy="484632"/>
              </a:xfrm>
              <a:prstGeom prst="homePlate">
                <a:avLst>
                  <a:gd name="adj" fmla="val 34277"/>
                </a:avLst>
              </a:prstGeom>
              <a:solidFill>
                <a:schemeClr val="accent5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s-CO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60 Pentágono"/>
              <p:cNvSpPr/>
              <p:nvPr userDrawn="1"/>
            </p:nvSpPr>
            <p:spPr>
              <a:xfrm>
                <a:off x="1965404" y="1582901"/>
                <a:ext cx="356309" cy="484632"/>
              </a:xfrm>
              <a:prstGeom prst="homePlate">
                <a:avLst>
                  <a:gd name="adj" fmla="val 47628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s-CO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" name="3 Pentágono"/>
            <p:cNvSpPr/>
            <p:nvPr userDrawn="1"/>
          </p:nvSpPr>
          <p:spPr>
            <a:xfrm>
              <a:off x="178532" y="739529"/>
              <a:ext cx="1304854" cy="484632"/>
            </a:xfrm>
            <a:prstGeom prst="homePlate">
              <a:avLst>
                <a:gd name="adj" fmla="val 34277"/>
              </a:avLst>
            </a:prstGeom>
            <a:solidFill>
              <a:schemeClr val="accent5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s-CO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9 Grupo"/>
          <p:cNvGrpSpPr/>
          <p:nvPr userDrawn="1"/>
        </p:nvGrpSpPr>
        <p:grpSpPr>
          <a:xfrm>
            <a:off x="576984" y="1708792"/>
            <a:ext cx="4067568" cy="369147"/>
            <a:chOff x="178532" y="1368177"/>
            <a:chExt cx="4610037" cy="484632"/>
          </a:xfrm>
        </p:grpSpPr>
        <p:sp>
          <p:nvSpPr>
            <p:cNvPr id="65" name="64 Rectángulo"/>
            <p:cNvSpPr/>
            <p:nvPr userDrawn="1"/>
          </p:nvSpPr>
          <p:spPr>
            <a:xfrm>
              <a:off x="178533" y="1368177"/>
              <a:ext cx="4610036" cy="4846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s-CO">
                <a:solidFill>
                  <a:prstClr val="white"/>
                </a:solidFill>
              </a:endParaRPr>
            </a:p>
          </p:txBody>
        </p:sp>
        <p:grpSp>
          <p:nvGrpSpPr>
            <p:cNvPr id="66" name="65 Grupo"/>
            <p:cNvGrpSpPr/>
            <p:nvPr userDrawn="1"/>
          </p:nvGrpSpPr>
          <p:grpSpPr>
            <a:xfrm>
              <a:off x="1239908" y="1368177"/>
              <a:ext cx="489205" cy="484632"/>
              <a:chOff x="1965404" y="1582901"/>
              <a:chExt cx="489205" cy="484632"/>
            </a:xfrm>
          </p:grpSpPr>
          <p:sp>
            <p:nvSpPr>
              <p:cNvPr id="70" name="69 Pentágono"/>
              <p:cNvSpPr/>
              <p:nvPr userDrawn="1"/>
            </p:nvSpPr>
            <p:spPr>
              <a:xfrm>
                <a:off x="1965405" y="1582901"/>
                <a:ext cx="489204" cy="484632"/>
              </a:xfrm>
              <a:prstGeom prst="homePlate">
                <a:avLst>
                  <a:gd name="adj" fmla="val 34277"/>
                </a:avLst>
              </a:prstGeom>
              <a:solidFill>
                <a:schemeClr val="accent6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s-CO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70 Pentágono"/>
              <p:cNvSpPr/>
              <p:nvPr userDrawn="1"/>
            </p:nvSpPr>
            <p:spPr>
              <a:xfrm>
                <a:off x="1965404" y="1582901"/>
                <a:ext cx="356309" cy="484632"/>
              </a:xfrm>
              <a:prstGeom prst="homePlate">
                <a:avLst>
                  <a:gd name="adj" fmla="val 47628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s-CO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2" name="71 Pentágono"/>
            <p:cNvSpPr/>
            <p:nvPr userDrawn="1"/>
          </p:nvSpPr>
          <p:spPr>
            <a:xfrm>
              <a:off x="178532" y="1368177"/>
              <a:ext cx="1304853" cy="484632"/>
            </a:xfrm>
            <a:prstGeom prst="homePlate">
              <a:avLst>
                <a:gd name="adj" fmla="val 34277"/>
              </a:avLst>
            </a:prstGeom>
            <a:solidFill>
              <a:schemeClr val="accent6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s-CO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11 Grupo"/>
          <p:cNvGrpSpPr/>
          <p:nvPr userDrawn="1"/>
        </p:nvGrpSpPr>
        <p:grpSpPr>
          <a:xfrm>
            <a:off x="576984" y="2257672"/>
            <a:ext cx="4067568" cy="369147"/>
            <a:chOff x="178532" y="1944241"/>
            <a:chExt cx="4610037" cy="484632"/>
          </a:xfrm>
        </p:grpSpPr>
        <p:sp>
          <p:nvSpPr>
            <p:cNvPr id="88" name="87 Rectángulo"/>
            <p:cNvSpPr/>
            <p:nvPr userDrawn="1"/>
          </p:nvSpPr>
          <p:spPr>
            <a:xfrm>
              <a:off x="178533" y="1944241"/>
              <a:ext cx="4610036" cy="4846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s-CO">
                <a:solidFill>
                  <a:prstClr val="white"/>
                </a:solidFill>
              </a:endParaRPr>
            </a:p>
          </p:txBody>
        </p:sp>
        <p:grpSp>
          <p:nvGrpSpPr>
            <p:cNvPr id="89" name="88 Grupo"/>
            <p:cNvGrpSpPr/>
            <p:nvPr userDrawn="1"/>
          </p:nvGrpSpPr>
          <p:grpSpPr>
            <a:xfrm>
              <a:off x="1239908" y="1944241"/>
              <a:ext cx="489205" cy="484632"/>
              <a:chOff x="1965404" y="1582901"/>
              <a:chExt cx="489205" cy="484632"/>
            </a:xfrm>
          </p:grpSpPr>
          <p:sp>
            <p:nvSpPr>
              <p:cNvPr id="90" name="89 Pentágono"/>
              <p:cNvSpPr/>
              <p:nvPr userDrawn="1"/>
            </p:nvSpPr>
            <p:spPr>
              <a:xfrm>
                <a:off x="1965405" y="1582901"/>
                <a:ext cx="489204" cy="484632"/>
              </a:xfrm>
              <a:prstGeom prst="homePlate">
                <a:avLst>
                  <a:gd name="adj" fmla="val 34277"/>
                </a:avLst>
              </a:prstGeom>
              <a:solidFill>
                <a:schemeClr val="accent3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s-CO">
                  <a:solidFill>
                    <a:prstClr val="white"/>
                  </a:solidFill>
                </a:endParaRPr>
              </a:p>
            </p:txBody>
          </p:sp>
          <p:sp>
            <p:nvSpPr>
              <p:cNvPr id="91" name="90 Pentágono"/>
              <p:cNvSpPr/>
              <p:nvPr userDrawn="1"/>
            </p:nvSpPr>
            <p:spPr>
              <a:xfrm>
                <a:off x="1965404" y="1582901"/>
                <a:ext cx="356309" cy="484632"/>
              </a:xfrm>
              <a:prstGeom prst="homePlate">
                <a:avLst>
                  <a:gd name="adj" fmla="val 47628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s-CO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2" name="91 Pentágono"/>
            <p:cNvSpPr/>
            <p:nvPr userDrawn="1"/>
          </p:nvSpPr>
          <p:spPr>
            <a:xfrm>
              <a:off x="178532" y="1944241"/>
              <a:ext cx="1304853" cy="484632"/>
            </a:xfrm>
            <a:prstGeom prst="homePlate">
              <a:avLst>
                <a:gd name="adj" fmla="val 34277"/>
              </a:avLst>
            </a:prstGeom>
            <a:solidFill>
              <a:schemeClr val="accent3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s-CO">
                <a:solidFill>
                  <a:prstClr val="white"/>
                </a:solidFill>
              </a:endParaRPr>
            </a:p>
          </p:txBody>
        </p:sp>
      </p:grpSp>
      <p:sp>
        <p:nvSpPr>
          <p:cNvPr id="105" name="104 Rectángulo"/>
          <p:cNvSpPr/>
          <p:nvPr userDrawn="1"/>
        </p:nvSpPr>
        <p:spPr>
          <a:xfrm>
            <a:off x="996392" y="1080145"/>
            <a:ext cx="445955" cy="461665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 defTabSz="514350"/>
            <a:r>
              <a:rPr lang="es-ES" sz="2400" dirty="0" smtClean="0">
                <a:ln w="18415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01</a:t>
            </a:r>
            <a:endParaRPr lang="es-ES" sz="2400" dirty="0">
              <a:ln w="18415" cmpd="sng">
                <a:noFill/>
                <a:prstDash val="solid"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06" name="105 Rectángulo"/>
          <p:cNvSpPr/>
          <p:nvPr userDrawn="1"/>
        </p:nvSpPr>
        <p:spPr>
          <a:xfrm>
            <a:off x="976787" y="1626592"/>
            <a:ext cx="494366" cy="461665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 defTabSz="514350"/>
            <a:r>
              <a:rPr lang="es-ES" sz="2400" dirty="0" smtClean="0">
                <a:ln w="18415" cmpd="sng">
                  <a:noFill/>
                  <a:prstDash val="solid"/>
                </a:ln>
                <a:solidFill>
                  <a:srgbClr val="0043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02</a:t>
            </a:r>
            <a:endParaRPr lang="es-ES" sz="2400" dirty="0">
              <a:ln w="18415" cmpd="sng">
                <a:noFill/>
                <a:prstDash val="solid"/>
              </a:ln>
              <a:solidFill>
                <a:srgbClr val="0043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07" name="106 Rectángulo"/>
          <p:cNvSpPr/>
          <p:nvPr userDrawn="1"/>
        </p:nvSpPr>
        <p:spPr>
          <a:xfrm>
            <a:off x="983693" y="2160265"/>
            <a:ext cx="490840" cy="461665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 defTabSz="514350"/>
            <a:r>
              <a:rPr lang="es-ES" sz="2400" dirty="0" smtClean="0">
                <a:ln w="18415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03</a:t>
            </a:r>
            <a:endParaRPr lang="es-ES" sz="2400" dirty="0">
              <a:ln w="18415" cmpd="sng">
                <a:noFill/>
                <a:prstDash val="solid"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11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1901095" y="1177553"/>
            <a:ext cx="2669162" cy="31901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 b="1">
                <a:solidFill>
                  <a:srgbClr val="00435A"/>
                </a:solidFill>
                <a:effectLst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12" name="6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1898527" y="1735335"/>
            <a:ext cx="2669162" cy="31901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 b="1">
                <a:solidFill>
                  <a:srgbClr val="00435A"/>
                </a:solidFill>
                <a:effectLst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13" name="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1898527" y="2292349"/>
            <a:ext cx="2669162" cy="31901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 b="1">
                <a:solidFill>
                  <a:srgbClr val="00435A"/>
                </a:solidFill>
                <a:effectLst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21" name="6 Marcador de texto"/>
          <p:cNvSpPr>
            <a:spLocks noGrp="1"/>
          </p:cNvSpPr>
          <p:nvPr>
            <p:ph type="body" sz="quarter" idx="17" hasCustomPrompt="1"/>
          </p:nvPr>
        </p:nvSpPr>
        <p:spPr>
          <a:xfrm>
            <a:off x="73611" y="3440576"/>
            <a:ext cx="4473914" cy="12380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r">
              <a:buNone/>
              <a:defRPr sz="600" b="1" baseline="0">
                <a:solidFill>
                  <a:schemeClr val="bg1"/>
                </a:solidFill>
                <a:effectLst/>
                <a:latin typeface="Constantia" pitchFamily="18" charset="0"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 smtClean="0"/>
              <a:t>Tema de presentación / Oficina Asesora de Planeación</a:t>
            </a:r>
          </a:p>
        </p:txBody>
      </p:sp>
      <p:sp>
        <p:nvSpPr>
          <p:cNvPr id="59" name="58 Triángulo rectángulo"/>
          <p:cNvSpPr/>
          <p:nvPr userDrawn="1"/>
        </p:nvSpPr>
        <p:spPr>
          <a:xfrm rot="10800000">
            <a:off x="4410239" y="63409"/>
            <a:ext cx="914400" cy="914400"/>
          </a:xfrm>
          <a:prstGeom prst="rtTriangle">
            <a:avLst/>
          </a:prstGeom>
          <a:solidFill>
            <a:schemeClr val="accent5">
              <a:lumMod val="60000"/>
              <a:lumOff val="4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62" name="61 Triángulo rectángulo"/>
          <p:cNvSpPr/>
          <p:nvPr userDrawn="1"/>
        </p:nvSpPr>
        <p:spPr>
          <a:xfrm rot="10800000">
            <a:off x="3670945" y="63407"/>
            <a:ext cx="1653694" cy="603624"/>
          </a:xfrm>
          <a:prstGeom prst="rtTriangle">
            <a:avLst/>
          </a:prstGeom>
          <a:solidFill>
            <a:schemeClr val="accent5">
              <a:lumMod val="60000"/>
              <a:lumOff val="4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pic>
        <p:nvPicPr>
          <p:cNvPr id="63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6"/>
          <a:stretch/>
        </p:blipFill>
        <p:spPr bwMode="auto">
          <a:xfrm>
            <a:off x="4694087" y="144041"/>
            <a:ext cx="561989" cy="25847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5" r="34739"/>
          <a:stretch/>
        </p:blipFill>
        <p:spPr bwMode="auto">
          <a:xfrm>
            <a:off x="3511475" y="226949"/>
            <a:ext cx="554856" cy="15554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5" descr="C:\Users\EJVELASCOA\Pictures\OTROS\Logo INPEC (AzulTransp)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497" y="209699"/>
            <a:ext cx="497716" cy="16052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61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06" grpId="0"/>
      <p:bldP spid="107" grpId="0"/>
      <p:bldP spid="11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 userDrawn="1"/>
        </p:nvSpPr>
        <p:spPr>
          <a:xfrm>
            <a:off x="46251" y="45428"/>
            <a:ext cx="5298150" cy="35253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50" name="49 Rectángulo"/>
          <p:cNvSpPr/>
          <p:nvPr userDrawn="1"/>
        </p:nvSpPr>
        <p:spPr>
          <a:xfrm>
            <a:off x="28268" y="3426430"/>
            <a:ext cx="4544277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51" name="50 Rectángulo"/>
          <p:cNvSpPr/>
          <p:nvPr userDrawn="1"/>
        </p:nvSpPr>
        <p:spPr>
          <a:xfrm>
            <a:off x="4594847" y="3426430"/>
            <a:ext cx="86732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52" name="51 Rectángulo"/>
          <p:cNvSpPr/>
          <p:nvPr userDrawn="1"/>
        </p:nvSpPr>
        <p:spPr>
          <a:xfrm>
            <a:off x="4705963" y="3426430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53" name="52 Rectángulo"/>
          <p:cNvSpPr/>
          <p:nvPr userDrawn="1"/>
        </p:nvSpPr>
        <p:spPr>
          <a:xfrm>
            <a:off x="4782631" y="3426112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54" name="53 Rectángulo"/>
          <p:cNvSpPr/>
          <p:nvPr userDrawn="1"/>
        </p:nvSpPr>
        <p:spPr>
          <a:xfrm>
            <a:off x="4854518" y="3426111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55" name="54 Rectángulo"/>
          <p:cNvSpPr/>
          <p:nvPr userDrawn="1"/>
        </p:nvSpPr>
        <p:spPr>
          <a:xfrm>
            <a:off x="4929927" y="3426110"/>
            <a:ext cx="433524" cy="14494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56" name="3 Marcador de texto"/>
          <p:cNvSpPr>
            <a:spLocks noGrp="1"/>
          </p:cNvSpPr>
          <p:nvPr>
            <p:ph type="body" sz="half" idx="11" hasCustomPrompt="1"/>
          </p:nvPr>
        </p:nvSpPr>
        <p:spPr>
          <a:xfrm>
            <a:off x="4929927" y="3426110"/>
            <a:ext cx="433524" cy="1443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6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defRPr>
            </a:lvl1pPr>
            <a:lvl2pPr marL="257175" indent="0">
              <a:buNone/>
              <a:defRPr sz="700"/>
            </a:lvl2pPr>
            <a:lvl3pPr marL="514350" indent="0">
              <a:buNone/>
              <a:defRPr sz="600"/>
            </a:lvl3pPr>
            <a:lvl4pPr marL="771525" indent="0">
              <a:buNone/>
              <a:defRPr sz="500"/>
            </a:lvl4pPr>
            <a:lvl5pPr marL="1028700" indent="0">
              <a:buNone/>
              <a:defRPr sz="500"/>
            </a:lvl5pPr>
            <a:lvl6pPr marL="1285875" indent="0">
              <a:buNone/>
              <a:defRPr sz="500"/>
            </a:lvl6pPr>
            <a:lvl7pPr marL="1543050" indent="0">
              <a:buNone/>
              <a:defRPr sz="500"/>
            </a:lvl7pPr>
            <a:lvl8pPr marL="1800225" indent="0">
              <a:buNone/>
              <a:defRPr sz="500"/>
            </a:lvl8pPr>
            <a:lvl9pPr marL="2057400" indent="0">
              <a:buNone/>
              <a:defRPr sz="500"/>
            </a:lvl9pPr>
          </a:lstStyle>
          <a:p>
            <a:pPr lvl="0"/>
            <a:r>
              <a:rPr lang="es-ES" dirty="0" smtClean="0"/>
              <a:t>1</a:t>
            </a:r>
          </a:p>
        </p:txBody>
      </p:sp>
      <p:sp>
        <p:nvSpPr>
          <p:cNvPr id="67" name="66 Rectángulo"/>
          <p:cNvSpPr/>
          <p:nvPr userDrawn="1"/>
        </p:nvSpPr>
        <p:spPr>
          <a:xfrm>
            <a:off x="48741" y="313088"/>
            <a:ext cx="3227660" cy="19099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68" name="67 Rectángulo"/>
          <p:cNvSpPr/>
          <p:nvPr userDrawn="1"/>
        </p:nvSpPr>
        <p:spPr>
          <a:xfrm>
            <a:off x="91977" y="234625"/>
            <a:ext cx="3256432" cy="227485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69" name="68 CuadroTexto"/>
          <p:cNvSpPr txBox="1"/>
          <p:nvPr userDrawn="1"/>
        </p:nvSpPr>
        <p:spPr>
          <a:xfrm>
            <a:off x="180057" y="206159"/>
            <a:ext cx="8883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14350"/>
            <a:r>
              <a:rPr lang="es-CO" sz="1200" b="1" dirty="0" smtClean="0">
                <a:solidFill>
                  <a:prstClr val="white"/>
                </a:solidFill>
                <a:latin typeface="Californian FB" pitchFamily="18" charset="0"/>
                <a:cs typeface="Aparajita" pitchFamily="34" charset="0"/>
              </a:rPr>
              <a:t>Contenido</a:t>
            </a:r>
            <a:endParaRPr lang="es-CO" sz="1200" b="1" dirty="0">
              <a:solidFill>
                <a:prstClr val="white"/>
              </a:solidFill>
              <a:latin typeface="Californian FB" pitchFamily="18" charset="0"/>
              <a:cs typeface="Aparajita" pitchFamily="34" charset="0"/>
            </a:endParaRPr>
          </a:p>
        </p:txBody>
      </p:sp>
      <p:grpSp>
        <p:nvGrpSpPr>
          <p:cNvPr id="11" name="10 Grupo"/>
          <p:cNvGrpSpPr/>
          <p:nvPr userDrawn="1"/>
        </p:nvGrpSpPr>
        <p:grpSpPr>
          <a:xfrm>
            <a:off x="576984" y="936128"/>
            <a:ext cx="4067569" cy="369147"/>
            <a:chOff x="178532" y="739529"/>
            <a:chExt cx="4610038" cy="484632"/>
          </a:xfrm>
        </p:grpSpPr>
        <p:sp>
          <p:nvSpPr>
            <p:cNvPr id="5" name="4 Rectángulo"/>
            <p:cNvSpPr/>
            <p:nvPr userDrawn="1"/>
          </p:nvSpPr>
          <p:spPr>
            <a:xfrm>
              <a:off x="178533" y="739529"/>
              <a:ext cx="4610037" cy="4846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s-CO">
                <a:solidFill>
                  <a:prstClr val="white"/>
                </a:solidFill>
              </a:endParaRPr>
            </a:p>
          </p:txBody>
        </p:sp>
        <p:grpSp>
          <p:nvGrpSpPr>
            <p:cNvPr id="8" name="7 Grupo"/>
            <p:cNvGrpSpPr/>
            <p:nvPr userDrawn="1"/>
          </p:nvGrpSpPr>
          <p:grpSpPr>
            <a:xfrm>
              <a:off x="1239908" y="739529"/>
              <a:ext cx="489205" cy="484632"/>
              <a:chOff x="1965404" y="1582901"/>
              <a:chExt cx="489205" cy="484632"/>
            </a:xfrm>
          </p:grpSpPr>
          <p:sp>
            <p:nvSpPr>
              <p:cNvPr id="60" name="59 Pentágono"/>
              <p:cNvSpPr/>
              <p:nvPr userDrawn="1"/>
            </p:nvSpPr>
            <p:spPr>
              <a:xfrm>
                <a:off x="1965405" y="1582901"/>
                <a:ext cx="489204" cy="484632"/>
              </a:xfrm>
              <a:prstGeom prst="homePlate">
                <a:avLst>
                  <a:gd name="adj" fmla="val 34277"/>
                </a:avLst>
              </a:prstGeom>
              <a:solidFill>
                <a:schemeClr val="accent5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s-CO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60 Pentágono"/>
              <p:cNvSpPr/>
              <p:nvPr userDrawn="1"/>
            </p:nvSpPr>
            <p:spPr>
              <a:xfrm>
                <a:off x="1965404" y="1582901"/>
                <a:ext cx="356309" cy="484632"/>
              </a:xfrm>
              <a:prstGeom prst="homePlate">
                <a:avLst>
                  <a:gd name="adj" fmla="val 47628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s-CO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" name="3 Pentágono"/>
            <p:cNvSpPr/>
            <p:nvPr userDrawn="1"/>
          </p:nvSpPr>
          <p:spPr>
            <a:xfrm>
              <a:off x="178532" y="739529"/>
              <a:ext cx="1304854" cy="484632"/>
            </a:xfrm>
            <a:prstGeom prst="homePlate">
              <a:avLst>
                <a:gd name="adj" fmla="val 34277"/>
              </a:avLst>
            </a:prstGeom>
            <a:solidFill>
              <a:schemeClr val="accent5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s-CO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9 Grupo"/>
          <p:cNvGrpSpPr/>
          <p:nvPr userDrawn="1"/>
        </p:nvGrpSpPr>
        <p:grpSpPr>
          <a:xfrm>
            <a:off x="576984" y="1492768"/>
            <a:ext cx="4067568" cy="369147"/>
            <a:chOff x="178532" y="1368177"/>
            <a:chExt cx="4610037" cy="484632"/>
          </a:xfrm>
        </p:grpSpPr>
        <p:sp>
          <p:nvSpPr>
            <p:cNvPr id="65" name="64 Rectángulo"/>
            <p:cNvSpPr/>
            <p:nvPr userDrawn="1"/>
          </p:nvSpPr>
          <p:spPr>
            <a:xfrm>
              <a:off x="178533" y="1368177"/>
              <a:ext cx="4610036" cy="4846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s-CO">
                <a:solidFill>
                  <a:prstClr val="white"/>
                </a:solidFill>
              </a:endParaRPr>
            </a:p>
          </p:txBody>
        </p:sp>
        <p:grpSp>
          <p:nvGrpSpPr>
            <p:cNvPr id="66" name="65 Grupo"/>
            <p:cNvGrpSpPr/>
            <p:nvPr userDrawn="1"/>
          </p:nvGrpSpPr>
          <p:grpSpPr>
            <a:xfrm>
              <a:off x="1239908" y="1368177"/>
              <a:ext cx="489205" cy="484632"/>
              <a:chOff x="1965404" y="1582901"/>
              <a:chExt cx="489205" cy="484632"/>
            </a:xfrm>
          </p:grpSpPr>
          <p:sp>
            <p:nvSpPr>
              <p:cNvPr id="70" name="69 Pentágono"/>
              <p:cNvSpPr/>
              <p:nvPr userDrawn="1"/>
            </p:nvSpPr>
            <p:spPr>
              <a:xfrm>
                <a:off x="1965405" y="1582901"/>
                <a:ext cx="489204" cy="484632"/>
              </a:xfrm>
              <a:prstGeom prst="homePlate">
                <a:avLst>
                  <a:gd name="adj" fmla="val 34277"/>
                </a:avLst>
              </a:prstGeom>
              <a:solidFill>
                <a:schemeClr val="accent6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s-CO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70 Pentágono"/>
              <p:cNvSpPr/>
              <p:nvPr userDrawn="1"/>
            </p:nvSpPr>
            <p:spPr>
              <a:xfrm>
                <a:off x="1965404" y="1582901"/>
                <a:ext cx="356309" cy="484632"/>
              </a:xfrm>
              <a:prstGeom prst="homePlate">
                <a:avLst>
                  <a:gd name="adj" fmla="val 47628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s-CO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2" name="71 Pentágono"/>
            <p:cNvSpPr/>
            <p:nvPr userDrawn="1"/>
          </p:nvSpPr>
          <p:spPr>
            <a:xfrm>
              <a:off x="178532" y="1368177"/>
              <a:ext cx="1304853" cy="484632"/>
            </a:xfrm>
            <a:prstGeom prst="homePlate">
              <a:avLst>
                <a:gd name="adj" fmla="val 34277"/>
              </a:avLst>
            </a:prstGeom>
            <a:solidFill>
              <a:schemeClr val="accent6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s-CO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11 Grupo"/>
          <p:cNvGrpSpPr/>
          <p:nvPr userDrawn="1"/>
        </p:nvGrpSpPr>
        <p:grpSpPr>
          <a:xfrm>
            <a:off x="576984" y="2041648"/>
            <a:ext cx="4067568" cy="369147"/>
            <a:chOff x="178532" y="1944241"/>
            <a:chExt cx="4610037" cy="484632"/>
          </a:xfrm>
        </p:grpSpPr>
        <p:sp>
          <p:nvSpPr>
            <p:cNvPr id="88" name="87 Rectángulo"/>
            <p:cNvSpPr/>
            <p:nvPr userDrawn="1"/>
          </p:nvSpPr>
          <p:spPr>
            <a:xfrm>
              <a:off x="178533" y="1944241"/>
              <a:ext cx="4610036" cy="4846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s-CO">
                <a:solidFill>
                  <a:prstClr val="white"/>
                </a:solidFill>
              </a:endParaRPr>
            </a:p>
          </p:txBody>
        </p:sp>
        <p:grpSp>
          <p:nvGrpSpPr>
            <p:cNvPr id="89" name="88 Grupo"/>
            <p:cNvGrpSpPr/>
            <p:nvPr userDrawn="1"/>
          </p:nvGrpSpPr>
          <p:grpSpPr>
            <a:xfrm>
              <a:off x="1239908" y="1944241"/>
              <a:ext cx="489205" cy="484632"/>
              <a:chOff x="1965404" y="1582901"/>
              <a:chExt cx="489205" cy="484632"/>
            </a:xfrm>
          </p:grpSpPr>
          <p:sp>
            <p:nvSpPr>
              <p:cNvPr id="90" name="89 Pentágono"/>
              <p:cNvSpPr/>
              <p:nvPr userDrawn="1"/>
            </p:nvSpPr>
            <p:spPr>
              <a:xfrm>
                <a:off x="1965405" y="1582901"/>
                <a:ext cx="489204" cy="484632"/>
              </a:xfrm>
              <a:prstGeom prst="homePlate">
                <a:avLst>
                  <a:gd name="adj" fmla="val 34277"/>
                </a:avLst>
              </a:prstGeom>
              <a:solidFill>
                <a:schemeClr val="accent3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s-CO">
                  <a:solidFill>
                    <a:prstClr val="white"/>
                  </a:solidFill>
                </a:endParaRPr>
              </a:p>
            </p:txBody>
          </p:sp>
          <p:sp>
            <p:nvSpPr>
              <p:cNvPr id="91" name="90 Pentágono"/>
              <p:cNvSpPr/>
              <p:nvPr userDrawn="1"/>
            </p:nvSpPr>
            <p:spPr>
              <a:xfrm>
                <a:off x="1965404" y="1582901"/>
                <a:ext cx="356309" cy="484632"/>
              </a:xfrm>
              <a:prstGeom prst="homePlate">
                <a:avLst>
                  <a:gd name="adj" fmla="val 47628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s-CO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2" name="91 Pentágono"/>
            <p:cNvSpPr/>
            <p:nvPr userDrawn="1"/>
          </p:nvSpPr>
          <p:spPr>
            <a:xfrm>
              <a:off x="178532" y="1944241"/>
              <a:ext cx="1304853" cy="484632"/>
            </a:xfrm>
            <a:prstGeom prst="homePlate">
              <a:avLst>
                <a:gd name="adj" fmla="val 34277"/>
              </a:avLst>
            </a:prstGeom>
            <a:solidFill>
              <a:schemeClr val="accent3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s-CO">
                <a:solidFill>
                  <a:prstClr val="white"/>
                </a:solidFill>
              </a:endParaRPr>
            </a:p>
          </p:txBody>
        </p:sp>
      </p:grpSp>
      <p:grpSp>
        <p:nvGrpSpPr>
          <p:cNvPr id="93" name="92 Grupo"/>
          <p:cNvGrpSpPr/>
          <p:nvPr userDrawn="1"/>
        </p:nvGrpSpPr>
        <p:grpSpPr>
          <a:xfrm>
            <a:off x="576984" y="2592312"/>
            <a:ext cx="4067568" cy="369147"/>
            <a:chOff x="178532" y="1944241"/>
            <a:chExt cx="4610037" cy="484632"/>
          </a:xfrm>
        </p:grpSpPr>
        <p:sp>
          <p:nvSpPr>
            <p:cNvPr id="94" name="93 Rectángulo"/>
            <p:cNvSpPr/>
            <p:nvPr userDrawn="1"/>
          </p:nvSpPr>
          <p:spPr>
            <a:xfrm>
              <a:off x="178533" y="1944241"/>
              <a:ext cx="4610036" cy="4846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s-CO">
                <a:solidFill>
                  <a:prstClr val="white"/>
                </a:solidFill>
              </a:endParaRPr>
            </a:p>
          </p:txBody>
        </p:sp>
        <p:grpSp>
          <p:nvGrpSpPr>
            <p:cNvPr id="95" name="94 Grupo"/>
            <p:cNvGrpSpPr/>
            <p:nvPr userDrawn="1"/>
          </p:nvGrpSpPr>
          <p:grpSpPr>
            <a:xfrm>
              <a:off x="1239908" y="1944241"/>
              <a:ext cx="489205" cy="484632"/>
              <a:chOff x="1965404" y="1582901"/>
              <a:chExt cx="489205" cy="484632"/>
            </a:xfrm>
          </p:grpSpPr>
          <p:sp>
            <p:nvSpPr>
              <p:cNvPr id="97" name="96 Pentágono"/>
              <p:cNvSpPr/>
              <p:nvPr userDrawn="1"/>
            </p:nvSpPr>
            <p:spPr>
              <a:xfrm>
                <a:off x="1965405" y="1582901"/>
                <a:ext cx="489204" cy="484632"/>
              </a:xfrm>
              <a:prstGeom prst="homePlate">
                <a:avLst>
                  <a:gd name="adj" fmla="val 34277"/>
                </a:avLst>
              </a:prstGeom>
              <a:solidFill>
                <a:srgbClr val="00B0F0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s-CO">
                  <a:solidFill>
                    <a:prstClr val="white"/>
                  </a:solidFill>
                </a:endParaRPr>
              </a:p>
            </p:txBody>
          </p:sp>
          <p:sp>
            <p:nvSpPr>
              <p:cNvPr id="98" name="97 Pentágono"/>
              <p:cNvSpPr/>
              <p:nvPr userDrawn="1"/>
            </p:nvSpPr>
            <p:spPr>
              <a:xfrm>
                <a:off x="1965404" y="1582901"/>
                <a:ext cx="356309" cy="484632"/>
              </a:xfrm>
              <a:prstGeom prst="homePlate">
                <a:avLst>
                  <a:gd name="adj" fmla="val 47628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s-CO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6" name="95 Pentágono"/>
            <p:cNvSpPr/>
            <p:nvPr userDrawn="1"/>
          </p:nvSpPr>
          <p:spPr>
            <a:xfrm>
              <a:off x="178532" y="1944241"/>
              <a:ext cx="1304853" cy="484632"/>
            </a:xfrm>
            <a:prstGeom prst="homePlate">
              <a:avLst>
                <a:gd name="adj" fmla="val 34277"/>
              </a:avLst>
            </a:prstGeom>
            <a:solidFill>
              <a:srgbClr val="00B0F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s-CO">
                <a:solidFill>
                  <a:prstClr val="white"/>
                </a:solidFill>
              </a:endParaRPr>
            </a:p>
          </p:txBody>
        </p:sp>
      </p:grpSp>
      <p:sp>
        <p:nvSpPr>
          <p:cNvPr id="105" name="104 Rectángulo"/>
          <p:cNvSpPr/>
          <p:nvPr userDrawn="1"/>
        </p:nvSpPr>
        <p:spPr>
          <a:xfrm>
            <a:off x="996392" y="864121"/>
            <a:ext cx="445955" cy="461665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 defTabSz="514350"/>
            <a:r>
              <a:rPr lang="es-ES" sz="2400" dirty="0" smtClean="0">
                <a:ln w="18415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01</a:t>
            </a:r>
            <a:endParaRPr lang="es-ES" sz="2400" dirty="0">
              <a:ln w="18415" cmpd="sng">
                <a:noFill/>
                <a:prstDash val="solid"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06" name="105 Rectángulo"/>
          <p:cNvSpPr/>
          <p:nvPr userDrawn="1"/>
        </p:nvSpPr>
        <p:spPr>
          <a:xfrm>
            <a:off x="976787" y="1410568"/>
            <a:ext cx="494366" cy="461665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 defTabSz="514350"/>
            <a:r>
              <a:rPr lang="es-ES" sz="2400" dirty="0" smtClean="0">
                <a:ln w="18415" cmpd="sng">
                  <a:noFill/>
                  <a:prstDash val="solid"/>
                </a:ln>
                <a:solidFill>
                  <a:srgbClr val="0043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02</a:t>
            </a:r>
            <a:endParaRPr lang="es-ES" sz="2400" dirty="0">
              <a:ln w="18415" cmpd="sng">
                <a:noFill/>
                <a:prstDash val="solid"/>
              </a:ln>
              <a:solidFill>
                <a:srgbClr val="0043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07" name="106 Rectángulo"/>
          <p:cNvSpPr/>
          <p:nvPr userDrawn="1"/>
        </p:nvSpPr>
        <p:spPr>
          <a:xfrm>
            <a:off x="983693" y="1944241"/>
            <a:ext cx="490840" cy="461665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 defTabSz="514350"/>
            <a:r>
              <a:rPr lang="es-ES" sz="2400" dirty="0" smtClean="0">
                <a:ln w="18415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03</a:t>
            </a:r>
            <a:endParaRPr lang="es-ES" sz="2400" dirty="0">
              <a:ln w="18415" cmpd="sng">
                <a:noFill/>
                <a:prstDash val="solid"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08" name="107 Rectángulo"/>
          <p:cNvSpPr/>
          <p:nvPr userDrawn="1"/>
        </p:nvSpPr>
        <p:spPr>
          <a:xfrm>
            <a:off x="961279" y="2490688"/>
            <a:ext cx="510268" cy="461665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 defTabSz="514350"/>
            <a:r>
              <a:rPr lang="es-ES" sz="2400" dirty="0" smtClean="0">
                <a:ln w="18415" cmpd="sng">
                  <a:noFill/>
                  <a:prstDash val="solid"/>
                </a:ln>
                <a:solidFill>
                  <a:srgbClr val="0043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04</a:t>
            </a:r>
            <a:endParaRPr lang="es-ES" sz="2400" dirty="0">
              <a:ln w="18415" cmpd="sng">
                <a:noFill/>
                <a:prstDash val="solid"/>
              </a:ln>
              <a:solidFill>
                <a:srgbClr val="0043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11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1901095" y="961529"/>
            <a:ext cx="2669162" cy="31901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 b="1">
                <a:solidFill>
                  <a:srgbClr val="00435A"/>
                </a:solidFill>
                <a:effectLst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12" name="6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1898527" y="1519311"/>
            <a:ext cx="2669162" cy="31901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 b="1">
                <a:solidFill>
                  <a:srgbClr val="00435A"/>
                </a:solidFill>
                <a:effectLst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13" name="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1898527" y="2076325"/>
            <a:ext cx="2669162" cy="31901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 b="1">
                <a:solidFill>
                  <a:srgbClr val="00435A"/>
                </a:solidFill>
                <a:effectLst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14" name="6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1902169" y="2611363"/>
            <a:ext cx="2669162" cy="31901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 b="1">
                <a:solidFill>
                  <a:srgbClr val="00435A"/>
                </a:solidFill>
                <a:effectLst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21" name="6 Marcador de texto"/>
          <p:cNvSpPr>
            <a:spLocks noGrp="1"/>
          </p:cNvSpPr>
          <p:nvPr>
            <p:ph type="body" sz="quarter" idx="17" hasCustomPrompt="1"/>
          </p:nvPr>
        </p:nvSpPr>
        <p:spPr>
          <a:xfrm>
            <a:off x="73611" y="3440576"/>
            <a:ext cx="4473914" cy="12380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r">
              <a:buNone/>
              <a:defRPr sz="600" b="1" baseline="0">
                <a:solidFill>
                  <a:schemeClr val="bg1"/>
                </a:solidFill>
                <a:effectLst/>
                <a:latin typeface="Constantia" pitchFamily="18" charset="0"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 smtClean="0"/>
              <a:t>Tema de presentación / Oficina Asesora de Planeación</a:t>
            </a:r>
          </a:p>
        </p:txBody>
      </p:sp>
      <p:sp>
        <p:nvSpPr>
          <p:cNvPr id="59" name="58 Triángulo rectángulo"/>
          <p:cNvSpPr/>
          <p:nvPr userDrawn="1"/>
        </p:nvSpPr>
        <p:spPr>
          <a:xfrm rot="10800000">
            <a:off x="4410239" y="63409"/>
            <a:ext cx="914400" cy="914400"/>
          </a:xfrm>
          <a:prstGeom prst="rtTriangle">
            <a:avLst/>
          </a:prstGeom>
          <a:solidFill>
            <a:schemeClr val="accent5">
              <a:lumMod val="60000"/>
              <a:lumOff val="4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62" name="61 Triángulo rectángulo"/>
          <p:cNvSpPr/>
          <p:nvPr userDrawn="1"/>
        </p:nvSpPr>
        <p:spPr>
          <a:xfrm rot="10800000">
            <a:off x="3670945" y="63407"/>
            <a:ext cx="1653694" cy="603624"/>
          </a:xfrm>
          <a:prstGeom prst="rtTriangle">
            <a:avLst/>
          </a:prstGeom>
          <a:solidFill>
            <a:schemeClr val="accent5">
              <a:lumMod val="60000"/>
              <a:lumOff val="4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pic>
        <p:nvPicPr>
          <p:cNvPr id="63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6"/>
          <a:stretch/>
        </p:blipFill>
        <p:spPr bwMode="auto">
          <a:xfrm>
            <a:off x="4694087" y="144041"/>
            <a:ext cx="561989" cy="25847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5" r="34739"/>
          <a:stretch/>
        </p:blipFill>
        <p:spPr bwMode="auto">
          <a:xfrm>
            <a:off x="3511475" y="226949"/>
            <a:ext cx="554856" cy="15554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5" descr="C:\Users\EJVELASCOA\Pictures\OTROS\Logo INPEC (AzulTransp)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497" y="209699"/>
            <a:ext cx="497716" cy="16052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77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06" grpId="0"/>
      <p:bldP spid="107" grpId="0"/>
      <p:bldP spid="108" grpId="0"/>
      <p:bldP spid="11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 userDrawn="1"/>
        </p:nvSpPr>
        <p:spPr>
          <a:xfrm>
            <a:off x="133394" y="37572"/>
            <a:ext cx="5298150" cy="35253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50" name="49 Rectángulo"/>
          <p:cNvSpPr/>
          <p:nvPr userDrawn="1"/>
        </p:nvSpPr>
        <p:spPr>
          <a:xfrm>
            <a:off x="28268" y="3426430"/>
            <a:ext cx="4544277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51" name="50 Rectángulo"/>
          <p:cNvSpPr/>
          <p:nvPr userDrawn="1"/>
        </p:nvSpPr>
        <p:spPr>
          <a:xfrm>
            <a:off x="4594847" y="3426430"/>
            <a:ext cx="86732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52" name="51 Rectángulo"/>
          <p:cNvSpPr/>
          <p:nvPr userDrawn="1"/>
        </p:nvSpPr>
        <p:spPr>
          <a:xfrm>
            <a:off x="4705963" y="3426430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53" name="52 Rectángulo"/>
          <p:cNvSpPr/>
          <p:nvPr userDrawn="1"/>
        </p:nvSpPr>
        <p:spPr>
          <a:xfrm>
            <a:off x="4782631" y="3426112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54" name="53 Rectángulo"/>
          <p:cNvSpPr/>
          <p:nvPr userDrawn="1"/>
        </p:nvSpPr>
        <p:spPr>
          <a:xfrm>
            <a:off x="4854518" y="3426111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55" name="54 Rectángulo"/>
          <p:cNvSpPr/>
          <p:nvPr userDrawn="1"/>
        </p:nvSpPr>
        <p:spPr>
          <a:xfrm>
            <a:off x="4929927" y="3426110"/>
            <a:ext cx="433524" cy="14494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56" name="3 Marcador de texto"/>
          <p:cNvSpPr>
            <a:spLocks noGrp="1"/>
          </p:cNvSpPr>
          <p:nvPr>
            <p:ph type="body" sz="half" idx="11" hasCustomPrompt="1"/>
          </p:nvPr>
        </p:nvSpPr>
        <p:spPr>
          <a:xfrm>
            <a:off x="4929927" y="3426110"/>
            <a:ext cx="433524" cy="1443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6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defRPr>
            </a:lvl1pPr>
            <a:lvl2pPr marL="257175" indent="0">
              <a:buNone/>
              <a:defRPr sz="700"/>
            </a:lvl2pPr>
            <a:lvl3pPr marL="514350" indent="0">
              <a:buNone/>
              <a:defRPr sz="600"/>
            </a:lvl3pPr>
            <a:lvl4pPr marL="771525" indent="0">
              <a:buNone/>
              <a:defRPr sz="500"/>
            </a:lvl4pPr>
            <a:lvl5pPr marL="1028700" indent="0">
              <a:buNone/>
              <a:defRPr sz="500"/>
            </a:lvl5pPr>
            <a:lvl6pPr marL="1285875" indent="0">
              <a:buNone/>
              <a:defRPr sz="500"/>
            </a:lvl6pPr>
            <a:lvl7pPr marL="1543050" indent="0">
              <a:buNone/>
              <a:defRPr sz="500"/>
            </a:lvl7pPr>
            <a:lvl8pPr marL="1800225" indent="0">
              <a:buNone/>
              <a:defRPr sz="500"/>
            </a:lvl8pPr>
            <a:lvl9pPr marL="2057400" indent="0">
              <a:buNone/>
              <a:defRPr sz="500"/>
            </a:lvl9pPr>
          </a:lstStyle>
          <a:p>
            <a:pPr lvl="0"/>
            <a:r>
              <a:rPr lang="es-ES" dirty="0" smtClean="0"/>
              <a:t>1</a:t>
            </a:r>
          </a:p>
        </p:txBody>
      </p:sp>
      <p:sp>
        <p:nvSpPr>
          <p:cNvPr id="67" name="66 Rectángulo"/>
          <p:cNvSpPr/>
          <p:nvPr userDrawn="1"/>
        </p:nvSpPr>
        <p:spPr>
          <a:xfrm>
            <a:off x="48741" y="313088"/>
            <a:ext cx="3227660" cy="19099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68" name="67 Rectángulo"/>
          <p:cNvSpPr/>
          <p:nvPr userDrawn="1"/>
        </p:nvSpPr>
        <p:spPr>
          <a:xfrm>
            <a:off x="91977" y="234625"/>
            <a:ext cx="3256432" cy="227485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69" name="68 CuadroTexto"/>
          <p:cNvSpPr txBox="1"/>
          <p:nvPr userDrawn="1"/>
        </p:nvSpPr>
        <p:spPr>
          <a:xfrm>
            <a:off x="180057" y="206159"/>
            <a:ext cx="8883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14350"/>
            <a:r>
              <a:rPr lang="es-CO" sz="1200" b="1" dirty="0" smtClean="0">
                <a:solidFill>
                  <a:prstClr val="white"/>
                </a:solidFill>
                <a:latin typeface="Californian FB" pitchFamily="18" charset="0"/>
                <a:cs typeface="Aparajita" pitchFamily="34" charset="0"/>
              </a:rPr>
              <a:t>Contenido</a:t>
            </a:r>
            <a:endParaRPr lang="es-CO" sz="1200" b="1" dirty="0">
              <a:solidFill>
                <a:prstClr val="white"/>
              </a:solidFill>
              <a:latin typeface="Californian FB" pitchFamily="18" charset="0"/>
              <a:cs typeface="Aparajita" pitchFamily="34" charset="0"/>
            </a:endParaRPr>
          </a:p>
        </p:txBody>
      </p:sp>
      <p:grpSp>
        <p:nvGrpSpPr>
          <p:cNvPr id="11" name="10 Grupo"/>
          <p:cNvGrpSpPr/>
          <p:nvPr userDrawn="1"/>
        </p:nvGrpSpPr>
        <p:grpSpPr>
          <a:xfrm>
            <a:off x="576984" y="648096"/>
            <a:ext cx="4067569" cy="369147"/>
            <a:chOff x="178532" y="739529"/>
            <a:chExt cx="4610038" cy="484632"/>
          </a:xfrm>
        </p:grpSpPr>
        <p:sp>
          <p:nvSpPr>
            <p:cNvPr id="5" name="4 Rectángulo"/>
            <p:cNvSpPr/>
            <p:nvPr userDrawn="1"/>
          </p:nvSpPr>
          <p:spPr>
            <a:xfrm>
              <a:off x="178533" y="739529"/>
              <a:ext cx="4610037" cy="4846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s-CO">
                <a:solidFill>
                  <a:prstClr val="white"/>
                </a:solidFill>
              </a:endParaRPr>
            </a:p>
          </p:txBody>
        </p:sp>
        <p:grpSp>
          <p:nvGrpSpPr>
            <p:cNvPr id="8" name="7 Grupo"/>
            <p:cNvGrpSpPr/>
            <p:nvPr userDrawn="1"/>
          </p:nvGrpSpPr>
          <p:grpSpPr>
            <a:xfrm>
              <a:off x="1239908" y="739529"/>
              <a:ext cx="489205" cy="484632"/>
              <a:chOff x="1965404" y="1582901"/>
              <a:chExt cx="489205" cy="484632"/>
            </a:xfrm>
          </p:grpSpPr>
          <p:sp>
            <p:nvSpPr>
              <p:cNvPr id="60" name="59 Pentágono"/>
              <p:cNvSpPr/>
              <p:nvPr userDrawn="1"/>
            </p:nvSpPr>
            <p:spPr>
              <a:xfrm>
                <a:off x="1965405" y="1582901"/>
                <a:ext cx="489204" cy="484632"/>
              </a:xfrm>
              <a:prstGeom prst="homePlate">
                <a:avLst>
                  <a:gd name="adj" fmla="val 34277"/>
                </a:avLst>
              </a:prstGeom>
              <a:solidFill>
                <a:srgbClr val="00B0F0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s-CO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60 Pentágono"/>
              <p:cNvSpPr/>
              <p:nvPr userDrawn="1"/>
            </p:nvSpPr>
            <p:spPr>
              <a:xfrm>
                <a:off x="1965404" y="1582901"/>
                <a:ext cx="356309" cy="484632"/>
              </a:xfrm>
              <a:prstGeom prst="homePlate">
                <a:avLst>
                  <a:gd name="adj" fmla="val 47628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s-CO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" name="3 Pentágono"/>
            <p:cNvSpPr/>
            <p:nvPr userDrawn="1"/>
          </p:nvSpPr>
          <p:spPr>
            <a:xfrm>
              <a:off x="178532" y="739529"/>
              <a:ext cx="1304854" cy="484632"/>
            </a:xfrm>
            <a:prstGeom prst="homePlate">
              <a:avLst>
                <a:gd name="adj" fmla="val 34277"/>
              </a:avLst>
            </a:prstGeom>
            <a:solidFill>
              <a:srgbClr val="00B0F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s-CO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9 Grupo"/>
          <p:cNvGrpSpPr/>
          <p:nvPr userDrawn="1"/>
        </p:nvGrpSpPr>
        <p:grpSpPr>
          <a:xfrm>
            <a:off x="576984" y="1112848"/>
            <a:ext cx="4067568" cy="369147"/>
            <a:chOff x="178532" y="1368177"/>
            <a:chExt cx="4610037" cy="484632"/>
          </a:xfrm>
        </p:grpSpPr>
        <p:sp>
          <p:nvSpPr>
            <p:cNvPr id="65" name="64 Rectángulo"/>
            <p:cNvSpPr/>
            <p:nvPr userDrawn="1"/>
          </p:nvSpPr>
          <p:spPr>
            <a:xfrm>
              <a:off x="178533" y="1368177"/>
              <a:ext cx="4610036" cy="4846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s-CO">
                <a:solidFill>
                  <a:prstClr val="white"/>
                </a:solidFill>
              </a:endParaRPr>
            </a:p>
          </p:txBody>
        </p:sp>
        <p:grpSp>
          <p:nvGrpSpPr>
            <p:cNvPr id="66" name="65 Grupo"/>
            <p:cNvGrpSpPr/>
            <p:nvPr userDrawn="1"/>
          </p:nvGrpSpPr>
          <p:grpSpPr>
            <a:xfrm>
              <a:off x="1239908" y="1368177"/>
              <a:ext cx="489205" cy="484632"/>
              <a:chOff x="1965404" y="1582901"/>
              <a:chExt cx="489205" cy="484632"/>
            </a:xfrm>
          </p:grpSpPr>
          <p:sp>
            <p:nvSpPr>
              <p:cNvPr id="70" name="69 Pentágono"/>
              <p:cNvSpPr/>
              <p:nvPr userDrawn="1"/>
            </p:nvSpPr>
            <p:spPr>
              <a:xfrm>
                <a:off x="1965405" y="1582901"/>
                <a:ext cx="489204" cy="484632"/>
              </a:xfrm>
              <a:prstGeom prst="homePlate">
                <a:avLst>
                  <a:gd name="adj" fmla="val 34277"/>
                </a:avLst>
              </a:prstGeom>
              <a:solidFill>
                <a:schemeClr val="accent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s-CO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70 Pentágono"/>
              <p:cNvSpPr/>
              <p:nvPr userDrawn="1"/>
            </p:nvSpPr>
            <p:spPr>
              <a:xfrm>
                <a:off x="1965404" y="1582901"/>
                <a:ext cx="356309" cy="484632"/>
              </a:xfrm>
              <a:prstGeom prst="homePlate">
                <a:avLst>
                  <a:gd name="adj" fmla="val 47628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s-CO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2" name="71 Pentágono"/>
            <p:cNvSpPr/>
            <p:nvPr userDrawn="1"/>
          </p:nvSpPr>
          <p:spPr>
            <a:xfrm>
              <a:off x="178532" y="1368177"/>
              <a:ext cx="1304853" cy="484632"/>
            </a:xfrm>
            <a:prstGeom prst="homePlate">
              <a:avLst>
                <a:gd name="adj" fmla="val 34277"/>
              </a:avLst>
            </a:prstGeom>
            <a:solidFill>
              <a:schemeClr val="accent4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s-CO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11 Grupo"/>
          <p:cNvGrpSpPr/>
          <p:nvPr userDrawn="1"/>
        </p:nvGrpSpPr>
        <p:grpSpPr>
          <a:xfrm>
            <a:off x="576984" y="1572382"/>
            <a:ext cx="4067568" cy="369147"/>
            <a:chOff x="178532" y="1944241"/>
            <a:chExt cx="4610037" cy="484632"/>
          </a:xfrm>
        </p:grpSpPr>
        <p:sp>
          <p:nvSpPr>
            <p:cNvPr id="88" name="87 Rectángulo"/>
            <p:cNvSpPr/>
            <p:nvPr userDrawn="1"/>
          </p:nvSpPr>
          <p:spPr>
            <a:xfrm>
              <a:off x="178533" y="1944241"/>
              <a:ext cx="4610036" cy="4846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s-CO">
                <a:solidFill>
                  <a:prstClr val="white"/>
                </a:solidFill>
              </a:endParaRPr>
            </a:p>
          </p:txBody>
        </p:sp>
        <p:grpSp>
          <p:nvGrpSpPr>
            <p:cNvPr id="89" name="88 Grupo"/>
            <p:cNvGrpSpPr/>
            <p:nvPr userDrawn="1"/>
          </p:nvGrpSpPr>
          <p:grpSpPr>
            <a:xfrm>
              <a:off x="1239908" y="1944241"/>
              <a:ext cx="489205" cy="484632"/>
              <a:chOff x="1965404" y="1582901"/>
              <a:chExt cx="489205" cy="484632"/>
            </a:xfrm>
          </p:grpSpPr>
          <p:sp>
            <p:nvSpPr>
              <p:cNvPr id="90" name="89 Pentágono"/>
              <p:cNvSpPr/>
              <p:nvPr userDrawn="1"/>
            </p:nvSpPr>
            <p:spPr>
              <a:xfrm>
                <a:off x="1965405" y="1582901"/>
                <a:ext cx="489204" cy="484632"/>
              </a:xfrm>
              <a:prstGeom prst="homePlate">
                <a:avLst>
                  <a:gd name="adj" fmla="val 34277"/>
                </a:avLst>
              </a:prstGeom>
              <a:solidFill>
                <a:schemeClr val="accent3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s-CO">
                  <a:solidFill>
                    <a:prstClr val="white"/>
                  </a:solidFill>
                </a:endParaRPr>
              </a:p>
            </p:txBody>
          </p:sp>
          <p:sp>
            <p:nvSpPr>
              <p:cNvPr id="91" name="90 Pentágono"/>
              <p:cNvSpPr/>
              <p:nvPr userDrawn="1"/>
            </p:nvSpPr>
            <p:spPr>
              <a:xfrm>
                <a:off x="1965404" y="1582901"/>
                <a:ext cx="356309" cy="484632"/>
              </a:xfrm>
              <a:prstGeom prst="homePlate">
                <a:avLst>
                  <a:gd name="adj" fmla="val 47628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s-CO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2" name="91 Pentágono"/>
            <p:cNvSpPr/>
            <p:nvPr userDrawn="1"/>
          </p:nvSpPr>
          <p:spPr>
            <a:xfrm>
              <a:off x="178532" y="1944241"/>
              <a:ext cx="1304853" cy="484632"/>
            </a:xfrm>
            <a:prstGeom prst="homePlate">
              <a:avLst>
                <a:gd name="adj" fmla="val 34277"/>
              </a:avLst>
            </a:prstGeom>
            <a:solidFill>
              <a:schemeClr val="accent3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s-CO">
                <a:solidFill>
                  <a:prstClr val="white"/>
                </a:solidFill>
              </a:endParaRPr>
            </a:p>
          </p:txBody>
        </p:sp>
      </p:grpSp>
      <p:grpSp>
        <p:nvGrpSpPr>
          <p:cNvPr id="93" name="92 Grupo"/>
          <p:cNvGrpSpPr/>
          <p:nvPr userDrawn="1"/>
        </p:nvGrpSpPr>
        <p:grpSpPr>
          <a:xfrm>
            <a:off x="576984" y="2035925"/>
            <a:ext cx="4067568" cy="369147"/>
            <a:chOff x="178532" y="1944241"/>
            <a:chExt cx="4610037" cy="484632"/>
          </a:xfrm>
        </p:grpSpPr>
        <p:sp>
          <p:nvSpPr>
            <p:cNvPr id="94" name="93 Rectángulo"/>
            <p:cNvSpPr/>
            <p:nvPr userDrawn="1"/>
          </p:nvSpPr>
          <p:spPr>
            <a:xfrm>
              <a:off x="178533" y="1944241"/>
              <a:ext cx="4610036" cy="4846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s-CO">
                <a:solidFill>
                  <a:prstClr val="white"/>
                </a:solidFill>
              </a:endParaRPr>
            </a:p>
          </p:txBody>
        </p:sp>
        <p:grpSp>
          <p:nvGrpSpPr>
            <p:cNvPr id="95" name="94 Grupo"/>
            <p:cNvGrpSpPr/>
            <p:nvPr userDrawn="1"/>
          </p:nvGrpSpPr>
          <p:grpSpPr>
            <a:xfrm>
              <a:off x="1239908" y="1944241"/>
              <a:ext cx="489205" cy="484632"/>
              <a:chOff x="1965404" y="1582901"/>
              <a:chExt cx="489205" cy="484632"/>
            </a:xfrm>
          </p:grpSpPr>
          <p:sp>
            <p:nvSpPr>
              <p:cNvPr id="97" name="96 Pentágono"/>
              <p:cNvSpPr/>
              <p:nvPr userDrawn="1"/>
            </p:nvSpPr>
            <p:spPr>
              <a:xfrm>
                <a:off x="1965405" y="1582901"/>
                <a:ext cx="489204" cy="484632"/>
              </a:xfrm>
              <a:prstGeom prst="homePlate">
                <a:avLst>
                  <a:gd name="adj" fmla="val 34277"/>
                </a:avLst>
              </a:prstGeom>
              <a:solidFill>
                <a:srgbClr val="FFC000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s-CO">
                  <a:solidFill>
                    <a:prstClr val="white"/>
                  </a:solidFill>
                </a:endParaRPr>
              </a:p>
            </p:txBody>
          </p:sp>
          <p:sp>
            <p:nvSpPr>
              <p:cNvPr id="98" name="97 Pentágono"/>
              <p:cNvSpPr/>
              <p:nvPr userDrawn="1"/>
            </p:nvSpPr>
            <p:spPr>
              <a:xfrm>
                <a:off x="1965404" y="1582901"/>
                <a:ext cx="356309" cy="484632"/>
              </a:xfrm>
              <a:prstGeom prst="homePlate">
                <a:avLst>
                  <a:gd name="adj" fmla="val 47628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s-CO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6" name="95 Pentágono"/>
            <p:cNvSpPr/>
            <p:nvPr userDrawn="1"/>
          </p:nvSpPr>
          <p:spPr>
            <a:xfrm>
              <a:off x="178532" y="1944241"/>
              <a:ext cx="1304853" cy="484632"/>
            </a:xfrm>
            <a:prstGeom prst="homePlate">
              <a:avLst>
                <a:gd name="adj" fmla="val 34277"/>
              </a:avLst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s-CO">
                <a:solidFill>
                  <a:prstClr val="white"/>
                </a:solidFill>
              </a:endParaRPr>
            </a:p>
          </p:txBody>
        </p:sp>
      </p:grpSp>
      <p:grpSp>
        <p:nvGrpSpPr>
          <p:cNvPr id="99" name="98 Grupo"/>
          <p:cNvGrpSpPr/>
          <p:nvPr userDrawn="1"/>
        </p:nvGrpSpPr>
        <p:grpSpPr>
          <a:xfrm>
            <a:off x="576984" y="2505647"/>
            <a:ext cx="4067569" cy="369147"/>
            <a:chOff x="178532" y="1944241"/>
            <a:chExt cx="4610038" cy="484632"/>
          </a:xfrm>
        </p:grpSpPr>
        <p:sp>
          <p:nvSpPr>
            <p:cNvPr id="100" name="99 Rectángulo"/>
            <p:cNvSpPr/>
            <p:nvPr userDrawn="1"/>
          </p:nvSpPr>
          <p:spPr>
            <a:xfrm>
              <a:off x="178533" y="1944241"/>
              <a:ext cx="4610037" cy="4846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s-CO">
                <a:solidFill>
                  <a:prstClr val="white"/>
                </a:solidFill>
              </a:endParaRPr>
            </a:p>
          </p:txBody>
        </p:sp>
        <p:grpSp>
          <p:nvGrpSpPr>
            <p:cNvPr id="101" name="100 Grupo"/>
            <p:cNvGrpSpPr/>
            <p:nvPr userDrawn="1"/>
          </p:nvGrpSpPr>
          <p:grpSpPr>
            <a:xfrm>
              <a:off x="1239908" y="1944241"/>
              <a:ext cx="489205" cy="484632"/>
              <a:chOff x="1965404" y="1582901"/>
              <a:chExt cx="489205" cy="484632"/>
            </a:xfrm>
          </p:grpSpPr>
          <p:sp>
            <p:nvSpPr>
              <p:cNvPr id="103" name="102 Pentágono"/>
              <p:cNvSpPr/>
              <p:nvPr userDrawn="1"/>
            </p:nvSpPr>
            <p:spPr>
              <a:xfrm>
                <a:off x="1965405" y="1582901"/>
                <a:ext cx="489204" cy="484632"/>
              </a:xfrm>
              <a:prstGeom prst="homePlate">
                <a:avLst>
                  <a:gd name="adj" fmla="val 34277"/>
                </a:avLst>
              </a:prstGeom>
              <a:solidFill>
                <a:schemeClr val="accent5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s-CO">
                  <a:solidFill>
                    <a:prstClr val="white"/>
                  </a:solidFill>
                </a:endParaRPr>
              </a:p>
            </p:txBody>
          </p:sp>
          <p:sp>
            <p:nvSpPr>
              <p:cNvPr id="104" name="103 Pentágono"/>
              <p:cNvSpPr/>
              <p:nvPr userDrawn="1"/>
            </p:nvSpPr>
            <p:spPr>
              <a:xfrm>
                <a:off x="1965404" y="1582901"/>
                <a:ext cx="356309" cy="484632"/>
              </a:xfrm>
              <a:prstGeom prst="homePlate">
                <a:avLst>
                  <a:gd name="adj" fmla="val 47628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s-CO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02" name="101 Pentágono"/>
            <p:cNvSpPr/>
            <p:nvPr userDrawn="1"/>
          </p:nvSpPr>
          <p:spPr>
            <a:xfrm>
              <a:off x="178532" y="1944241"/>
              <a:ext cx="1304853" cy="484632"/>
            </a:xfrm>
            <a:prstGeom prst="homePlate">
              <a:avLst>
                <a:gd name="adj" fmla="val 34277"/>
              </a:avLst>
            </a:prstGeom>
            <a:gradFill flip="none" rotWithShape="1">
              <a:gsLst>
                <a:gs pos="0">
                  <a:schemeClr val="accent5">
                    <a:shade val="30000"/>
                    <a:satMod val="115000"/>
                  </a:schemeClr>
                </a:gs>
                <a:gs pos="50000">
                  <a:schemeClr val="accent5">
                    <a:shade val="67500"/>
                    <a:satMod val="115000"/>
                  </a:schemeClr>
                </a:gs>
                <a:gs pos="100000">
                  <a:schemeClr val="accent5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s-CO">
                <a:solidFill>
                  <a:prstClr val="white"/>
                </a:solidFill>
              </a:endParaRPr>
            </a:p>
          </p:txBody>
        </p:sp>
      </p:grpSp>
      <p:sp>
        <p:nvSpPr>
          <p:cNvPr id="105" name="104 Rectángulo"/>
          <p:cNvSpPr/>
          <p:nvPr userDrawn="1"/>
        </p:nvSpPr>
        <p:spPr>
          <a:xfrm>
            <a:off x="996392" y="576089"/>
            <a:ext cx="445955" cy="461665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 defTabSz="514350"/>
            <a:r>
              <a:rPr lang="es-ES" sz="2400" dirty="0" smtClean="0">
                <a:ln w="18415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01</a:t>
            </a:r>
            <a:endParaRPr lang="es-ES" sz="2400" dirty="0">
              <a:ln w="18415" cmpd="sng">
                <a:noFill/>
                <a:prstDash val="solid"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06" name="105 Rectángulo"/>
          <p:cNvSpPr/>
          <p:nvPr userDrawn="1"/>
        </p:nvSpPr>
        <p:spPr>
          <a:xfrm>
            <a:off x="976787" y="1030648"/>
            <a:ext cx="494366" cy="461665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 defTabSz="514350"/>
            <a:r>
              <a:rPr lang="es-ES" sz="2400" dirty="0" smtClean="0">
                <a:ln w="18415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02</a:t>
            </a:r>
            <a:endParaRPr lang="es-ES" sz="2400" dirty="0">
              <a:ln w="18415" cmpd="sng">
                <a:noFill/>
                <a:prstDash val="solid"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07" name="106 Rectángulo"/>
          <p:cNvSpPr/>
          <p:nvPr userDrawn="1"/>
        </p:nvSpPr>
        <p:spPr>
          <a:xfrm>
            <a:off x="983693" y="1474975"/>
            <a:ext cx="490840" cy="461665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 defTabSz="514350"/>
            <a:r>
              <a:rPr lang="es-ES" sz="2400" dirty="0" smtClean="0">
                <a:ln w="18415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03</a:t>
            </a:r>
            <a:endParaRPr lang="es-ES" sz="2400" dirty="0">
              <a:ln w="18415" cmpd="sng">
                <a:noFill/>
                <a:prstDash val="solid"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08" name="107 Rectángulo"/>
          <p:cNvSpPr/>
          <p:nvPr userDrawn="1"/>
        </p:nvSpPr>
        <p:spPr>
          <a:xfrm>
            <a:off x="961279" y="1939271"/>
            <a:ext cx="510268" cy="461665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 defTabSz="514350"/>
            <a:r>
              <a:rPr lang="es-ES" sz="2400" dirty="0" smtClean="0">
                <a:ln w="18415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04</a:t>
            </a:r>
            <a:endParaRPr lang="es-ES" sz="2400" dirty="0">
              <a:ln w="18415" cmpd="sng">
                <a:noFill/>
                <a:prstDash val="solid"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09" name="108 Rectángulo"/>
          <p:cNvSpPr/>
          <p:nvPr userDrawn="1"/>
        </p:nvSpPr>
        <p:spPr>
          <a:xfrm>
            <a:off x="982026" y="2413507"/>
            <a:ext cx="494174" cy="461665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 defTabSz="514350"/>
            <a:r>
              <a:rPr lang="es-ES" sz="2400" dirty="0" smtClean="0">
                <a:ln w="18415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05</a:t>
            </a:r>
            <a:endParaRPr lang="es-ES" sz="2400" dirty="0">
              <a:ln w="18415" cmpd="sng">
                <a:noFill/>
                <a:prstDash val="solid"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11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1901095" y="673497"/>
            <a:ext cx="2669162" cy="31901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 b="1">
                <a:solidFill>
                  <a:srgbClr val="00435A"/>
                </a:solidFill>
                <a:effectLst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12" name="6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1898527" y="1139391"/>
            <a:ext cx="2669162" cy="31901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 b="1">
                <a:solidFill>
                  <a:srgbClr val="00435A"/>
                </a:solidFill>
                <a:effectLst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13" name="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1898527" y="1607059"/>
            <a:ext cx="2669162" cy="31901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 b="1">
                <a:solidFill>
                  <a:srgbClr val="00435A"/>
                </a:solidFill>
                <a:effectLst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14" name="6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1902169" y="2054976"/>
            <a:ext cx="2669162" cy="31901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 b="1">
                <a:solidFill>
                  <a:srgbClr val="00435A"/>
                </a:solidFill>
                <a:effectLst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15" name="6 Marcador de texto"/>
          <p:cNvSpPr>
            <a:spLocks noGrp="1"/>
          </p:cNvSpPr>
          <p:nvPr>
            <p:ph type="body" sz="quarter" idx="16" hasCustomPrompt="1"/>
          </p:nvPr>
        </p:nvSpPr>
        <p:spPr>
          <a:xfrm>
            <a:off x="1892177" y="2532190"/>
            <a:ext cx="2669162" cy="31901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 b="1">
                <a:solidFill>
                  <a:srgbClr val="00435A"/>
                </a:solidFill>
                <a:effectLst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21" name="6 Marcador de texto"/>
          <p:cNvSpPr>
            <a:spLocks noGrp="1"/>
          </p:cNvSpPr>
          <p:nvPr>
            <p:ph type="body" sz="quarter" idx="17" hasCustomPrompt="1"/>
          </p:nvPr>
        </p:nvSpPr>
        <p:spPr>
          <a:xfrm>
            <a:off x="73611" y="3440576"/>
            <a:ext cx="4473914" cy="12380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r">
              <a:buNone/>
              <a:defRPr sz="600" b="1" baseline="0">
                <a:solidFill>
                  <a:schemeClr val="bg1"/>
                </a:solidFill>
                <a:effectLst/>
                <a:latin typeface="Constantia" pitchFamily="18" charset="0"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 smtClean="0"/>
              <a:t>Tema de presentación / Oficina Asesora de Planeación</a:t>
            </a:r>
          </a:p>
        </p:txBody>
      </p:sp>
      <p:sp>
        <p:nvSpPr>
          <p:cNvPr id="59" name="58 Triángulo rectángulo"/>
          <p:cNvSpPr/>
          <p:nvPr userDrawn="1"/>
        </p:nvSpPr>
        <p:spPr>
          <a:xfrm rot="10800000">
            <a:off x="4410239" y="63409"/>
            <a:ext cx="914400" cy="914400"/>
          </a:xfrm>
          <a:prstGeom prst="rtTriangle">
            <a:avLst/>
          </a:prstGeom>
          <a:solidFill>
            <a:schemeClr val="accent5">
              <a:lumMod val="60000"/>
              <a:lumOff val="4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62" name="61 Triángulo rectángulo"/>
          <p:cNvSpPr/>
          <p:nvPr userDrawn="1"/>
        </p:nvSpPr>
        <p:spPr>
          <a:xfrm rot="10800000">
            <a:off x="3670945" y="63407"/>
            <a:ext cx="1653694" cy="603624"/>
          </a:xfrm>
          <a:prstGeom prst="rtTriangle">
            <a:avLst/>
          </a:prstGeom>
          <a:solidFill>
            <a:schemeClr val="accent5">
              <a:lumMod val="60000"/>
              <a:lumOff val="4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pic>
        <p:nvPicPr>
          <p:cNvPr id="63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6"/>
          <a:stretch/>
        </p:blipFill>
        <p:spPr bwMode="auto">
          <a:xfrm>
            <a:off x="4694087" y="144041"/>
            <a:ext cx="561989" cy="25847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5" r="34739"/>
          <a:stretch/>
        </p:blipFill>
        <p:spPr bwMode="auto">
          <a:xfrm>
            <a:off x="3511475" y="226949"/>
            <a:ext cx="554856" cy="15554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5" descr="C:\Users\EJVELASCOA\Pictures\OTROS\Logo INPEC (AzulTransp)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497" y="209699"/>
            <a:ext cx="497716" cy="16052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4" name="73 Grupo"/>
          <p:cNvGrpSpPr/>
          <p:nvPr userDrawn="1"/>
        </p:nvGrpSpPr>
        <p:grpSpPr>
          <a:xfrm>
            <a:off x="576984" y="2958156"/>
            <a:ext cx="4067569" cy="369147"/>
            <a:chOff x="178532" y="1944241"/>
            <a:chExt cx="4610038" cy="484632"/>
          </a:xfrm>
        </p:grpSpPr>
        <p:sp>
          <p:nvSpPr>
            <p:cNvPr id="75" name="74 Rectángulo"/>
            <p:cNvSpPr/>
            <p:nvPr userDrawn="1"/>
          </p:nvSpPr>
          <p:spPr>
            <a:xfrm>
              <a:off x="178533" y="1944241"/>
              <a:ext cx="4610037" cy="4846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s-CO">
                <a:solidFill>
                  <a:prstClr val="white"/>
                </a:solidFill>
              </a:endParaRPr>
            </a:p>
          </p:txBody>
        </p:sp>
        <p:grpSp>
          <p:nvGrpSpPr>
            <p:cNvPr id="76" name="75 Grupo"/>
            <p:cNvGrpSpPr/>
            <p:nvPr userDrawn="1"/>
          </p:nvGrpSpPr>
          <p:grpSpPr>
            <a:xfrm>
              <a:off x="1239908" y="1944241"/>
              <a:ext cx="489205" cy="484632"/>
              <a:chOff x="1965404" y="1582901"/>
              <a:chExt cx="489205" cy="484632"/>
            </a:xfrm>
          </p:grpSpPr>
          <p:sp>
            <p:nvSpPr>
              <p:cNvPr id="78" name="77 Pentágono"/>
              <p:cNvSpPr/>
              <p:nvPr userDrawn="1"/>
            </p:nvSpPr>
            <p:spPr>
              <a:xfrm>
                <a:off x="1965405" y="1582901"/>
                <a:ext cx="489204" cy="484632"/>
              </a:xfrm>
              <a:prstGeom prst="homePlate">
                <a:avLst>
                  <a:gd name="adj" fmla="val 34277"/>
                </a:avLst>
              </a:prstGeom>
              <a:solidFill>
                <a:srgbClr val="002060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s-CO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78 Pentágono"/>
              <p:cNvSpPr/>
              <p:nvPr userDrawn="1"/>
            </p:nvSpPr>
            <p:spPr>
              <a:xfrm>
                <a:off x="1965404" y="1582901"/>
                <a:ext cx="356309" cy="484632"/>
              </a:xfrm>
              <a:prstGeom prst="homePlate">
                <a:avLst>
                  <a:gd name="adj" fmla="val 47628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s-CO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7" name="76 Pentágono"/>
            <p:cNvSpPr/>
            <p:nvPr userDrawn="1"/>
          </p:nvSpPr>
          <p:spPr>
            <a:xfrm>
              <a:off x="178532" y="1944241"/>
              <a:ext cx="1304853" cy="484632"/>
            </a:xfrm>
            <a:prstGeom prst="homePlate">
              <a:avLst>
                <a:gd name="adj" fmla="val 34277"/>
              </a:avLst>
            </a:prstGeom>
            <a:solidFill>
              <a:srgbClr val="00206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s-CO">
                <a:solidFill>
                  <a:prstClr val="white"/>
                </a:solidFill>
              </a:endParaRPr>
            </a:p>
          </p:txBody>
        </p:sp>
      </p:grpSp>
      <p:sp>
        <p:nvSpPr>
          <p:cNvPr id="80" name="6 Marcador de texto"/>
          <p:cNvSpPr>
            <a:spLocks noGrp="1"/>
          </p:cNvSpPr>
          <p:nvPr>
            <p:ph type="body" sz="quarter" idx="16" hasCustomPrompt="1"/>
          </p:nvPr>
        </p:nvSpPr>
        <p:spPr>
          <a:xfrm>
            <a:off x="1892177" y="2984699"/>
            <a:ext cx="2669162" cy="31901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 b="1">
                <a:solidFill>
                  <a:srgbClr val="00435A"/>
                </a:solidFill>
                <a:effectLst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81" name="80 Rectángulo"/>
          <p:cNvSpPr/>
          <p:nvPr userDrawn="1"/>
        </p:nvSpPr>
        <p:spPr>
          <a:xfrm>
            <a:off x="960988" y="2917766"/>
            <a:ext cx="516488" cy="461665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 defTabSz="514350"/>
            <a:r>
              <a:rPr lang="es-ES" sz="2400" dirty="0" smtClean="0">
                <a:ln w="18415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06</a:t>
            </a:r>
            <a:endParaRPr lang="es-ES" sz="2400" dirty="0">
              <a:ln w="18415" cmpd="sng">
                <a:noFill/>
                <a:prstDash val="solid"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51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06" grpId="0"/>
      <p:bldP spid="107" grpId="0"/>
      <p:bldP spid="108" grpId="0"/>
      <p:bldP spid="109" grpId="0"/>
      <p:bldP spid="11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1" grpId="0"/>
    </p:bld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BPORTADA DE CONTENIDO 1">
    <p:bg>
      <p:bgPr>
        <a:solidFill>
          <a:srgbClr val="0043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5402263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 userDrawn="1"/>
        </p:nvSpPr>
        <p:spPr>
          <a:xfrm>
            <a:off x="108049" y="72033"/>
            <a:ext cx="3600400" cy="345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4" name="3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108048" y="72032"/>
            <a:ext cx="3579193" cy="345638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s-CO" dirty="0"/>
          </a:p>
        </p:txBody>
      </p:sp>
      <p:pic>
        <p:nvPicPr>
          <p:cNvPr id="5124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49" y="0"/>
            <a:ext cx="1695450" cy="3603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3780457" y="1404168"/>
            <a:ext cx="1584176" cy="90011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solidFill>
                  <a:schemeClr val="bg1"/>
                </a:solidFill>
                <a:effectLst/>
                <a:latin typeface="Berlin Sans FB" pitchFamily="34" charset="0"/>
              </a:defRPr>
            </a:lvl1pPr>
            <a:lvl2pPr>
              <a:defRPr sz="1600">
                <a:latin typeface="Constantia" pitchFamily="18" charset="0"/>
              </a:defRPr>
            </a:lvl2pPr>
            <a:lvl3pPr>
              <a:defRPr sz="1600">
                <a:latin typeface="Constantia" pitchFamily="18" charset="0"/>
              </a:defRPr>
            </a:lvl3pPr>
            <a:lvl4pPr>
              <a:defRPr sz="1600">
                <a:latin typeface="Constantia" pitchFamily="18" charset="0"/>
              </a:defRPr>
            </a:lvl4pPr>
            <a:lvl5pPr>
              <a:defRPr sz="1600">
                <a:latin typeface="Constantia" pitchFamily="18" charset="0"/>
              </a:defRPr>
            </a:lvl5pPr>
          </a:lstStyle>
          <a:p>
            <a:pPr lvl="0"/>
            <a:r>
              <a:rPr lang="es-CO" dirty="0" smtClean="0"/>
              <a:t>TÍTULO A TRATAR DE ACUERDO AL CONTENIDO</a:t>
            </a:r>
          </a:p>
          <a:p>
            <a:pPr lvl="0"/>
            <a:r>
              <a:rPr lang="es-CO" dirty="0" smtClean="0"/>
              <a:t>(Berlín Sans FB 12)</a:t>
            </a:r>
            <a:endParaRPr lang="es-CO" dirty="0"/>
          </a:p>
        </p:txBody>
      </p:sp>
      <p:pic>
        <p:nvPicPr>
          <p:cNvPr id="5123" name="Picture 3" descr="C:\Users\EJVELASCOA\Pictures\OTROS\Logo INPEC (BlancoTransp)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37" y="72033"/>
            <a:ext cx="842704" cy="271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16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PORTADA DE CONTENIDO 2">
    <p:bg>
      <p:bgPr>
        <a:solidFill>
          <a:srgbClr val="0043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5402263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 userDrawn="1"/>
        </p:nvSpPr>
        <p:spPr>
          <a:xfrm>
            <a:off x="108049" y="72033"/>
            <a:ext cx="3600400" cy="345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4" name="3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108048" y="72032"/>
            <a:ext cx="3579193" cy="345638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s-CO" dirty="0"/>
          </a:p>
        </p:txBody>
      </p:sp>
      <p:sp>
        <p:nvSpPr>
          <p:cNvPr id="2" name="1 Rectángulo"/>
          <p:cNvSpPr/>
          <p:nvPr userDrawn="1"/>
        </p:nvSpPr>
        <p:spPr>
          <a:xfrm>
            <a:off x="3708449" y="0"/>
            <a:ext cx="1692226" cy="360045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pic>
        <p:nvPicPr>
          <p:cNvPr id="5123" name="Picture 3" descr="C:\Users\EJVELASCOA\Pictures\OTROS\Logo INPEC (BlancoTransp)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37" y="72033"/>
            <a:ext cx="842704" cy="27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3780457" y="1404168"/>
            <a:ext cx="1584176" cy="90011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solidFill>
                  <a:schemeClr val="bg1"/>
                </a:solidFill>
                <a:effectLst/>
                <a:latin typeface="Berlin Sans FB" pitchFamily="34" charset="0"/>
              </a:defRPr>
            </a:lvl1pPr>
            <a:lvl2pPr>
              <a:defRPr sz="1600">
                <a:latin typeface="Constantia" pitchFamily="18" charset="0"/>
              </a:defRPr>
            </a:lvl2pPr>
            <a:lvl3pPr>
              <a:defRPr sz="1600">
                <a:latin typeface="Constantia" pitchFamily="18" charset="0"/>
              </a:defRPr>
            </a:lvl3pPr>
            <a:lvl4pPr>
              <a:defRPr sz="1600">
                <a:latin typeface="Constantia" pitchFamily="18" charset="0"/>
              </a:defRPr>
            </a:lvl4pPr>
            <a:lvl5pPr>
              <a:defRPr sz="1600">
                <a:latin typeface="Constantia" pitchFamily="18" charset="0"/>
              </a:defRPr>
            </a:lvl5pPr>
          </a:lstStyle>
          <a:p>
            <a:pPr lvl="0"/>
            <a:r>
              <a:rPr lang="es-CO" dirty="0" smtClean="0"/>
              <a:t>TÍTULO A TRATAR DE ACUERDO AL CONTENIDO</a:t>
            </a:r>
          </a:p>
          <a:p>
            <a:pPr lvl="0"/>
            <a:r>
              <a:rPr lang="es-CO" dirty="0" smtClean="0"/>
              <a:t>(Berlín Sans FB 12)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3491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PORTADA DE CONTENIDO 3">
    <p:bg>
      <p:bgPr>
        <a:solidFill>
          <a:srgbClr val="0043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5402263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 userDrawn="1"/>
        </p:nvSpPr>
        <p:spPr>
          <a:xfrm>
            <a:off x="108049" y="72033"/>
            <a:ext cx="3600400" cy="345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4" name="3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108048" y="72032"/>
            <a:ext cx="3579193" cy="345638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s-CO" dirty="0"/>
          </a:p>
        </p:txBody>
      </p:sp>
      <p:sp>
        <p:nvSpPr>
          <p:cNvPr id="2" name="1 Rectángulo"/>
          <p:cNvSpPr/>
          <p:nvPr userDrawn="1"/>
        </p:nvSpPr>
        <p:spPr>
          <a:xfrm>
            <a:off x="3708449" y="0"/>
            <a:ext cx="1692226" cy="360045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pic>
        <p:nvPicPr>
          <p:cNvPr id="5123" name="Picture 3" descr="C:\Users\EJVELASCOA\Pictures\OTROS\Logo INPEC (BlancoTransp)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37" y="72033"/>
            <a:ext cx="842704" cy="27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3780457" y="1404168"/>
            <a:ext cx="1584176" cy="90011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solidFill>
                  <a:schemeClr val="bg1"/>
                </a:solidFill>
                <a:effectLst/>
                <a:latin typeface="Berlin Sans FB" pitchFamily="34" charset="0"/>
              </a:defRPr>
            </a:lvl1pPr>
            <a:lvl2pPr>
              <a:defRPr sz="1600">
                <a:latin typeface="Constantia" pitchFamily="18" charset="0"/>
              </a:defRPr>
            </a:lvl2pPr>
            <a:lvl3pPr>
              <a:defRPr sz="1600">
                <a:latin typeface="Constantia" pitchFamily="18" charset="0"/>
              </a:defRPr>
            </a:lvl3pPr>
            <a:lvl4pPr>
              <a:defRPr sz="1600">
                <a:latin typeface="Constantia" pitchFamily="18" charset="0"/>
              </a:defRPr>
            </a:lvl4pPr>
            <a:lvl5pPr>
              <a:defRPr sz="1600">
                <a:latin typeface="Constantia" pitchFamily="18" charset="0"/>
              </a:defRPr>
            </a:lvl5pPr>
          </a:lstStyle>
          <a:p>
            <a:pPr lvl="0"/>
            <a:r>
              <a:rPr lang="es-CO" dirty="0" smtClean="0"/>
              <a:t>TÍTULO A TRATAR DE ACUERDO AL CONTENIDO</a:t>
            </a:r>
          </a:p>
          <a:p>
            <a:pPr lvl="0"/>
            <a:r>
              <a:rPr lang="es-CO" dirty="0" smtClean="0"/>
              <a:t>(Berlín Sans FB 12)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8078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PORTADA DE CONTENIDO 4">
    <p:bg>
      <p:bgPr>
        <a:solidFill>
          <a:srgbClr val="0043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5402263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 userDrawn="1"/>
        </p:nvSpPr>
        <p:spPr>
          <a:xfrm>
            <a:off x="108049" y="72033"/>
            <a:ext cx="3600400" cy="345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4" name="3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108048" y="72032"/>
            <a:ext cx="3579193" cy="345638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s-CO" dirty="0"/>
          </a:p>
        </p:txBody>
      </p:sp>
      <p:sp>
        <p:nvSpPr>
          <p:cNvPr id="2" name="1 Rectángulo"/>
          <p:cNvSpPr/>
          <p:nvPr userDrawn="1"/>
        </p:nvSpPr>
        <p:spPr>
          <a:xfrm>
            <a:off x="3708449" y="0"/>
            <a:ext cx="1692226" cy="360045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pic>
        <p:nvPicPr>
          <p:cNvPr id="5123" name="Picture 3" descr="C:\Users\EJVELASCOA\Pictures\OTROS\Logo INPEC (BlancoTransp)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37" y="72033"/>
            <a:ext cx="842704" cy="27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3780457" y="1404168"/>
            <a:ext cx="1584176" cy="90011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solidFill>
                  <a:schemeClr val="bg1"/>
                </a:solidFill>
                <a:effectLst/>
                <a:latin typeface="Berlin Sans FB" pitchFamily="34" charset="0"/>
              </a:defRPr>
            </a:lvl1pPr>
            <a:lvl2pPr>
              <a:defRPr sz="1600">
                <a:latin typeface="Constantia" pitchFamily="18" charset="0"/>
              </a:defRPr>
            </a:lvl2pPr>
            <a:lvl3pPr>
              <a:defRPr sz="1600">
                <a:latin typeface="Constantia" pitchFamily="18" charset="0"/>
              </a:defRPr>
            </a:lvl3pPr>
            <a:lvl4pPr>
              <a:defRPr sz="1600">
                <a:latin typeface="Constantia" pitchFamily="18" charset="0"/>
              </a:defRPr>
            </a:lvl4pPr>
            <a:lvl5pPr>
              <a:defRPr sz="1600">
                <a:latin typeface="Constantia" pitchFamily="18" charset="0"/>
              </a:defRPr>
            </a:lvl5pPr>
          </a:lstStyle>
          <a:p>
            <a:pPr lvl="0"/>
            <a:r>
              <a:rPr lang="es-CO" dirty="0" smtClean="0"/>
              <a:t>TÍTULO A TRATAR DE ACUERDO AL CONTENIDO</a:t>
            </a:r>
          </a:p>
          <a:p>
            <a:pPr lvl="0"/>
            <a:r>
              <a:rPr lang="es-CO" dirty="0" smtClean="0"/>
              <a:t>(Berlín Sans FB 12)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5171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PORTADA DE CONTENIDO 5">
    <p:bg>
      <p:bgPr>
        <a:solidFill>
          <a:srgbClr val="0043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5402263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 userDrawn="1"/>
        </p:nvSpPr>
        <p:spPr>
          <a:xfrm>
            <a:off x="108049" y="72033"/>
            <a:ext cx="3600400" cy="345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4" name="3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108048" y="72032"/>
            <a:ext cx="3579193" cy="345638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s-CO" dirty="0"/>
          </a:p>
        </p:txBody>
      </p:sp>
      <p:sp>
        <p:nvSpPr>
          <p:cNvPr id="2" name="1 Rectángulo"/>
          <p:cNvSpPr/>
          <p:nvPr userDrawn="1"/>
        </p:nvSpPr>
        <p:spPr>
          <a:xfrm>
            <a:off x="3708449" y="0"/>
            <a:ext cx="1692226" cy="360045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pic>
        <p:nvPicPr>
          <p:cNvPr id="5123" name="Picture 3" descr="C:\Users\EJVELASCOA\Pictures\OTROS\Logo INPEC (BlancoTransp)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37" y="72033"/>
            <a:ext cx="842704" cy="27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3780457" y="1404168"/>
            <a:ext cx="1584176" cy="90011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solidFill>
                  <a:schemeClr val="bg1"/>
                </a:solidFill>
                <a:effectLst/>
                <a:latin typeface="Berlin Sans FB" pitchFamily="34" charset="0"/>
              </a:defRPr>
            </a:lvl1pPr>
            <a:lvl2pPr>
              <a:defRPr sz="1600">
                <a:latin typeface="Constantia" pitchFamily="18" charset="0"/>
              </a:defRPr>
            </a:lvl2pPr>
            <a:lvl3pPr>
              <a:defRPr sz="1600">
                <a:latin typeface="Constantia" pitchFamily="18" charset="0"/>
              </a:defRPr>
            </a:lvl3pPr>
            <a:lvl4pPr>
              <a:defRPr sz="1600">
                <a:latin typeface="Constantia" pitchFamily="18" charset="0"/>
              </a:defRPr>
            </a:lvl4pPr>
            <a:lvl5pPr>
              <a:defRPr sz="1600">
                <a:latin typeface="Constantia" pitchFamily="18" charset="0"/>
              </a:defRPr>
            </a:lvl5pPr>
          </a:lstStyle>
          <a:p>
            <a:pPr lvl="0"/>
            <a:r>
              <a:rPr lang="es-CO" dirty="0" smtClean="0"/>
              <a:t>TÍTULO A TRATAR DE ACUERDO AL CONTENIDO</a:t>
            </a:r>
          </a:p>
          <a:p>
            <a:pPr lvl="0"/>
            <a:r>
              <a:rPr lang="es-CO" dirty="0" smtClean="0"/>
              <a:t>(Berlín Sans FB 12)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6468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A A ABORD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 userDrawn="1"/>
        </p:nvSpPr>
        <p:spPr>
          <a:xfrm>
            <a:off x="65301" y="39078"/>
            <a:ext cx="5256584" cy="34929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20" name="19 Rectángulo"/>
          <p:cNvSpPr/>
          <p:nvPr userDrawn="1"/>
        </p:nvSpPr>
        <p:spPr>
          <a:xfrm>
            <a:off x="65301" y="43914"/>
            <a:ext cx="5256584" cy="338219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23000"/>
                </a:schemeClr>
              </a:gs>
              <a:gs pos="50000">
                <a:schemeClr val="accent1">
                  <a:tint val="44500"/>
                  <a:satMod val="160000"/>
                  <a:alpha val="26000"/>
                </a:schemeClr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sz="quarter" idx="12"/>
          </p:nvPr>
        </p:nvSpPr>
        <p:spPr>
          <a:xfrm>
            <a:off x="2971539" y="504081"/>
            <a:ext cx="2333516" cy="2736303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Constantia" pitchFamily="18" charset="0"/>
              </a:defRPr>
            </a:lvl1pPr>
          </a:lstStyle>
          <a:p>
            <a:endParaRPr lang="es-CO" dirty="0"/>
          </a:p>
        </p:txBody>
      </p:sp>
      <p:sp>
        <p:nvSpPr>
          <p:cNvPr id="17" name="16 Rectángulo"/>
          <p:cNvSpPr/>
          <p:nvPr userDrawn="1"/>
        </p:nvSpPr>
        <p:spPr>
          <a:xfrm>
            <a:off x="65301" y="39079"/>
            <a:ext cx="5256584" cy="3277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>
          <a:xfrm>
            <a:off x="48741" y="175896"/>
            <a:ext cx="3227660" cy="19099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7" name="6 Rectángulo"/>
          <p:cNvSpPr/>
          <p:nvPr userDrawn="1"/>
        </p:nvSpPr>
        <p:spPr>
          <a:xfrm>
            <a:off x="91977" y="97433"/>
            <a:ext cx="3256432" cy="227485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pic>
        <p:nvPicPr>
          <p:cNvPr id="12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6"/>
          <a:stretch/>
        </p:blipFill>
        <p:spPr bwMode="auto">
          <a:xfrm>
            <a:off x="4694087" y="72033"/>
            <a:ext cx="561989" cy="25847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5" r="34739"/>
          <a:stretch/>
        </p:blipFill>
        <p:spPr bwMode="auto">
          <a:xfrm>
            <a:off x="3511475" y="154941"/>
            <a:ext cx="554856" cy="15554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EJVELASCOA\Pictures\OTROS\Logo INPEC (AzulTransp)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497" y="137691"/>
            <a:ext cx="497716" cy="16052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180057" y="462372"/>
            <a:ext cx="2684768" cy="29220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just">
              <a:buNone/>
              <a:defRPr sz="600" b="0" baseline="0">
                <a:solidFill>
                  <a:schemeClr val="tx1"/>
                </a:solidFill>
                <a:latin typeface="Constantia" pitchFamily="18" charset="0"/>
              </a:defRPr>
            </a:lvl1pPr>
            <a:lvl2pPr marL="257175" indent="0">
              <a:buNone/>
              <a:defRPr sz="700"/>
            </a:lvl2pPr>
            <a:lvl3pPr marL="514350" indent="0">
              <a:buNone/>
              <a:defRPr sz="600"/>
            </a:lvl3pPr>
            <a:lvl4pPr marL="771525" indent="0">
              <a:buNone/>
              <a:defRPr sz="500"/>
            </a:lvl4pPr>
            <a:lvl5pPr marL="1028700" indent="0">
              <a:buNone/>
              <a:defRPr sz="500"/>
            </a:lvl5pPr>
            <a:lvl6pPr marL="1285875" indent="0">
              <a:buNone/>
              <a:defRPr sz="500"/>
            </a:lvl6pPr>
            <a:lvl7pPr marL="1543050" indent="0">
              <a:buNone/>
              <a:defRPr sz="500"/>
            </a:lvl7pPr>
            <a:lvl8pPr marL="1800225" indent="0">
              <a:buNone/>
              <a:defRPr sz="500"/>
            </a:lvl8pPr>
            <a:lvl9pPr marL="2057400" indent="0">
              <a:buNone/>
              <a:defRPr sz="500"/>
            </a:lvl9pPr>
          </a:lstStyle>
          <a:p>
            <a:pPr lvl="0"/>
            <a:r>
              <a:rPr lang="es-ES" dirty="0" smtClean="0"/>
              <a:t>Fuente y tamaño: letra Calibri (Cuerpo), 6 a 8 puntos, interlineado sencillo, justificado. </a:t>
            </a:r>
          </a:p>
          <a:p>
            <a:pPr lvl="0"/>
            <a:endParaRPr lang="es-ES" dirty="0" smtClean="0"/>
          </a:p>
          <a:p>
            <a:pPr lvl="0"/>
            <a:r>
              <a:rPr lang="es-ES" dirty="0" smtClean="0"/>
              <a:t>En la descripción del tema use mayúscula para siglas y acrónimos: (INPEC, USPEC, DAFP, DNP)</a:t>
            </a:r>
          </a:p>
          <a:p>
            <a:pPr lvl="0"/>
            <a:endParaRPr lang="es-ES" dirty="0" smtClean="0"/>
          </a:p>
          <a:p>
            <a:pPr lvl="0"/>
            <a:r>
              <a:rPr lang="es-ES" dirty="0" smtClean="0"/>
              <a:t>Se usará mayúsculas iniciales para nombres propios: Director General, Instituto Nacional Penitenciario y Carcelario. </a:t>
            </a:r>
          </a:p>
          <a:p>
            <a:pPr lvl="0"/>
            <a:endParaRPr lang="es-ES" dirty="0" smtClean="0"/>
          </a:p>
          <a:p>
            <a:pPr lvl="0"/>
            <a:r>
              <a:rPr lang="es-ES" dirty="0" smtClean="0"/>
              <a:t>Se escribirá con minúscula los días de la semana y los meses. </a:t>
            </a:r>
          </a:p>
          <a:p>
            <a:pPr lvl="0"/>
            <a:endParaRPr lang="es-ES" dirty="0" smtClean="0"/>
          </a:p>
          <a:p>
            <a:pPr lvl="0"/>
            <a:r>
              <a:rPr lang="es-ES" dirty="0" smtClean="0"/>
              <a:t>Uso del punto y de la coma: utilizar punto (.) para cifras exactas y utilizar coma (,) para cifras decimales. </a:t>
            </a:r>
          </a:p>
          <a:p>
            <a:pPr lvl="0"/>
            <a:endParaRPr lang="es-ES" dirty="0" smtClean="0"/>
          </a:p>
          <a:p>
            <a:pPr lvl="0"/>
            <a:r>
              <a:rPr lang="es-ES" dirty="0" smtClean="0"/>
              <a:t>Se utilizará números para indexar los temas, después del tercer decimal se usará n literales en minúscula, así: </a:t>
            </a:r>
          </a:p>
          <a:p>
            <a:pPr lvl="0"/>
            <a:endParaRPr lang="es-ES" dirty="0" smtClean="0"/>
          </a:p>
          <a:p>
            <a:pPr lvl="0"/>
            <a:r>
              <a:rPr lang="es-ES" dirty="0" smtClean="0"/>
              <a:t>1. La ortografía española</a:t>
            </a:r>
          </a:p>
          <a:p>
            <a:pPr lvl="0"/>
            <a:endParaRPr lang="es-ES" dirty="0" smtClean="0"/>
          </a:p>
          <a:p>
            <a:pPr lvl="0"/>
            <a:r>
              <a:rPr lang="es-ES" dirty="0" smtClean="0"/>
              <a:t>1.1 Fundamentos de la ortografía</a:t>
            </a:r>
          </a:p>
          <a:p>
            <a:pPr lvl="0"/>
            <a:endParaRPr lang="es-ES" dirty="0" smtClean="0"/>
          </a:p>
          <a:p>
            <a:pPr lvl="0"/>
            <a:r>
              <a:rPr lang="es-ES" dirty="0" smtClean="0"/>
              <a:t>1.2 Abecedario del español</a:t>
            </a:r>
          </a:p>
          <a:p>
            <a:pPr lvl="0"/>
            <a:endParaRPr lang="es-ES" dirty="0" smtClean="0"/>
          </a:p>
          <a:p>
            <a:pPr lvl="0"/>
            <a:r>
              <a:rPr lang="es-ES" dirty="0" smtClean="0"/>
              <a:t>1.2.1 Fonemas representativos</a:t>
            </a:r>
          </a:p>
          <a:p>
            <a:pPr lvl="0"/>
            <a:endParaRPr lang="es-ES" dirty="0" smtClean="0"/>
          </a:p>
          <a:p>
            <a:pPr lvl="0"/>
            <a:r>
              <a:rPr lang="es-ES" dirty="0" smtClean="0"/>
              <a:t>a. </a:t>
            </a:r>
            <a:r>
              <a:rPr lang="es-ES" dirty="0" err="1" smtClean="0"/>
              <a:t>xxxxxxx</a:t>
            </a:r>
            <a:endParaRPr lang="es-ES" dirty="0" smtClean="0"/>
          </a:p>
          <a:p>
            <a:pPr lvl="0"/>
            <a:r>
              <a:rPr lang="es-ES" dirty="0" smtClean="0"/>
              <a:t>b. </a:t>
            </a:r>
            <a:r>
              <a:rPr lang="es-ES" dirty="0" err="1" smtClean="0"/>
              <a:t>xxxxxxxx</a:t>
            </a:r>
            <a:endParaRPr lang="es-ES" dirty="0" smtClean="0"/>
          </a:p>
          <a:p>
            <a:pPr lvl="0"/>
            <a:endParaRPr lang="es-ES" dirty="0" smtClean="0"/>
          </a:p>
        </p:txBody>
      </p:sp>
      <p:sp>
        <p:nvSpPr>
          <p:cNvPr id="33" name="3 Marcador de texto"/>
          <p:cNvSpPr>
            <a:spLocks noGrp="1"/>
          </p:cNvSpPr>
          <p:nvPr>
            <p:ph type="body" sz="half" idx="11" hasCustomPrompt="1"/>
          </p:nvPr>
        </p:nvSpPr>
        <p:spPr>
          <a:xfrm>
            <a:off x="2971539" y="3268434"/>
            <a:ext cx="2327830" cy="1440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00" b="1" baseline="0">
                <a:latin typeface="+mn-lt"/>
              </a:defRPr>
            </a:lvl1pPr>
            <a:lvl2pPr marL="257175" indent="0">
              <a:buNone/>
              <a:defRPr sz="700"/>
            </a:lvl2pPr>
            <a:lvl3pPr marL="514350" indent="0">
              <a:buNone/>
              <a:defRPr sz="600"/>
            </a:lvl3pPr>
            <a:lvl4pPr marL="771525" indent="0">
              <a:buNone/>
              <a:defRPr sz="500"/>
            </a:lvl4pPr>
            <a:lvl5pPr marL="1028700" indent="0">
              <a:buNone/>
              <a:defRPr sz="500"/>
            </a:lvl5pPr>
            <a:lvl6pPr marL="1285875" indent="0">
              <a:buNone/>
              <a:defRPr sz="500"/>
            </a:lvl6pPr>
            <a:lvl7pPr marL="1543050" indent="0">
              <a:buNone/>
              <a:defRPr sz="500"/>
            </a:lvl7pPr>
            <a:lvl8pPr marL="1800225" indent="0">
              <a:buNone/>
              <a:defRPr sz="500"/>
            </a:lvl8pPr>
            <a:lvl9pPr marL="2057400" indent="0">
              <a:buNone/>
              <a:defRPr sz="500"/>
            </a:lvl9pPr>
          </a:lstStyle>
          <a:p>
            <a:pPr lvl="0"/>
            <a:r>
              <a:rPr lang="es-ES" dirty="0" smtClean="0"/>
              <a:t>Fuente de la foto: </a:t>
            </a:r>
            <a:r>
              <a:rPr lang="es-ES" dirty="0" err="1" smtClean="0"/>
              <a:t>xxxxxxxxxxxxxxxxxxxxxxxxx</a:t>
            </a:r>
            <a:r>
              <a:rPr lang="es-ES" dirty="0" smtClean="0"/>
              <a:t> (Calibri cuerpo 6)</a:t>
            </a:r>
          </a:p>
        </p:txBody>
      </p:sp>
      <p:sp>
        <p:nvSpPr>
          <p:cNvPr id="27" name="26 Rectángulo"/>
          <p:cNvSpPr/>
          <p:nvPr userDrawn="1"/>
        </p:nvSpPr>
        <p:spPr>
          <a:xfrm>
            <a:off x="28268" y="3426430"/>
            <a:ext cx="4544277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28" name="27 Rectángulo"/>
          <p:cNvSpPr/>
          <p:nvPr userDrawn="1"/>
        </p:nvSpPr>
        <p:spPr>
          <a:xfrm>
            <a:off x="4594847" y="3426430"/>
            <a:ext cx="86732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32" name="31 Rectángulo"/>
          <p:cNvSpPr/>
          <p:nvPr userDrawn="1"/>
        </p:nvSpPr>
        <p:spPr>
          <a:xfrm>
            <a:off x="4705963" y="3426430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34" name="33 Rectángulo"/>
          <p:cNvSpPr/>
          <p:nvPr userDrawn="1"/>
        </p:nvSpPr>
        <p:spPr>
          <a:xfrm>
            <a:off x="4782631" y="3426112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35" name="34 Rectángulo"/>
          <p:cNvSpPr/>
          <p:nvPr userDrawn="1"/>
        </p:nvSpPr>
        <p:spPr>
          <a:xfrm>
            <a:off x="4854518" y="3426111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36" name="35 Rectángulo"/>
          <p:cNvSpPr/>
          <p:nvPr userDrawn="1"/>
        </p:nvSpPr>
        <p:spPr>
          <a:xfrm>
            <a:off x="4929927" y="3426110"/>
            <a:ext cx="433524" cy="14494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37" name="3 Marcador de texto"/>
          <p:cNvSpPr>
            <a:spLocks noGrp="1"/>
          </p:cNvSpPr>
          <p:nvPr>
            <p:ph type="body" sz="half" idx="13" hasCustomPrompt="1"/>
          </p:nvPr>
        </p:nvSpPr>
        <p:spPr>
          <a:xfrm>
            <a:off x="4929927" y="3426110"/>
            <a:ext cx="433524" cy="1443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6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defRPr>
            </a:lvl1pPr>
            <a:lvl2pPr marL="257175" indent="0">
              <a:buNone/>
              <a:defRPr sz="700"/>
            </a:lvl2pPr>
            <a:lvl3pPr marL="514350" indent="0">
              <a:buNone/>
              <a:defRPr sz="600"/>
            </a:lvl3pPr>
            <a:lvl4pPr marL="771525" indent="0">
              <a:buNone/>
              <a:defRPr sz="500"/>
            </a:lvl4pPr>
            <a:lvl5pPr marL="1028700" indent="0">
              <a:buNone/>
              <a:defRPr sz="500"/>
            </a:lvl5pPr>
            <a:lvl6pPr marL="1285875" indent="0">
              <a:buNone/>
              <a:defRPr sz="500"/>
            </a:lvl6pPr>
            <a:lvl7pPr marL="1543050" indent="0">
              <a:buNone/>
              <a:defRPr sz="500"/>
            </a:lvl7pPr>
            <a:lvl8pPr marL="1800225" indent="0">
              <a:buNone/>
              <a:defRPr sz="500"/>
            </a:lvl8pPr>
            <a:lvl9pPr marL="2057400" indent="0">
              <a:buNone/>
              <a:defRPr sz="500"/>
            </a:lvl9pPr>
          </a:lstStyle>
          <a:p>
            <a:pPr lvl="0"/>
            <a:r>
              <a:rPr lang="es-ES" dirty="0" smtClean="0"/>
              <a:t>5</a:t>
            </a:r>
          </a:p>
        </p:txBody>
      </p:sp>
      <p:sp>
        <p:nvSpPr>
          <p:cNvPr id="45" name="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221497" y="90659"/>
            <a:ext cx="2472096" cy="23923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 b="1" baseline="0">
                <a:solidFill>
                  <a:schemeClr val="bg1"/>
                </a:solidFill>
                <a:effectLst/>
                <a:latin typeface="Constantia" pitchFamily="18" charset="0"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 smtClean="0"/>
              <a:t>Título tema a tratar (Constantia 10)</a:t>
            </a:r>
          </a:p>
        </p:txBody>
      </p:sp>
      <p:sp>
        <p:nvSpPr>
          <p:cNvPr id="21" name="6 Marcador de texto"/>
          <p:cNvSpPr>
            <a:spLocks noGrp="1"/>
          </p:cNvSpPr>
          <p:nvPr>
            <p:ph type="body" sz="quarter" idx="19" hasCustomPrompt="1"/>
          </p:nvPr>
        </p:nvSpPr>
        <p:spPr>
          <a:xfrm>
            <a:off x="94083" y="3433752"/>
            <a:ext cx="4473914" cy="12380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r">
              <a:buNone/>
              <a:defRPr sz="600" b="1" baseline="0">
                <a:solidFill>
                  <a:schemeClr val="bg1"/>
                </a:solidFill>
                <a:effectLst/>
                <a:latin typeface="Constantia" pitchFamily="18" charset="0"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 smtClean="0"/>
              <a:t>Título </a:t>
            </a:r>
            <a:r>
              <a:rPr lang="es-ES" dirty="0"/>
              <a:t>de presentación / Oficina Asesora de Planeación</a:t>
            </a:r>
          </a:p>
        </p:txBody>
      </p:sp>
    </p:spTree>
    <p:extLst>
      <p:ext uri="{BB962C8B-B14F-4D97-AF65-F5344CB8AC3E}">
        <p14:creationId xmlns:p14="http://schemas.microsoft.com/office/powerpoint/2010/main" val="42039906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INUACIÓN DEL TEM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 userDrawn="1"/>
        </p:nvSpPr>
        <p:spPr>
          <a:xfrm>
            <a:off x="65301" y="39078"/>
            <a:ext cx="5256584" cy="34929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2" name="1 Rectángulo"/>
          <p:cNvSpPr/>
          <p:nvPr userDrawn="1"/>
        </p:nvSpPr>
        <p:spPr>
          <a:xfrm>
            <a:off x="65301" y="43914"/>
            <a:ext cx="5256584" cy="338219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23000"/>
                </a:schemeClr>
              </a:gs>
              <a:gs pos="50000">
                <a:schemeClr val="accent1">
                  <a:tint val="44500"/>
                  <a:satMod val="160000"/>
                  <a:alpha val="26000"/>
                </a:schemeClr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sz="quarter" idx="12"/>
          </p:nvPr>
        </p:nvSpPr>
        <p:spPr>
          <a:xfrm>
            <a:off x="2971539" y="504081"/>
            <a:ext cx="2333516" cy="2736303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Constantia" pitchFamily="18" charset="0"/>
              </a:defRPr>
            </a:lvl1pPr>
          </a:lstStyle>
          <a:p>
            <a:endParaRPr lang="es-CO" dirty="0"/>
          </a:p>
        </p:txBody>
      </p:sp>
      <p:sp>
        <p:nvSpPr>
          <p:cNvPr id="29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180057" y="462372"/>
            <a:ext cx="2684768" cy="29220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just">
              <a:buNone/>
              <a:defRPr sz="600" b="0" baseline="0">
                <a:solidFill>
                  <a:schemeClr val="tx1"/>
                </a:solidFill>
                <a:latin typeface="Constantia" pitchFamily="18" charset="0"/>
              </a:defRPr>
            </a:lvl1pPr>
            <a:lvl2pPr marL="257175" indent="0">
              <a:buNone/>
              <a:defRPr sz="700"/>
            </a:lvl2pPr>
            <a:lvl3pPr marL="514350" indent="0">
              <a:buNone/>
              <a:defRPr sz="600"/>
            </a:lvl3pPr>
            <a:lvl4pPr marL="771525" indent="0">
              <a:buNone/>
              <a:defRPr sz="500"/>
            </a:lvl4pPr>
            <a:lvl5pPr marL="1028700" indent="0">
              <a:buNone/>
              <a:defRPr sz="500"/>
            </a:lvl5pPr>
            <a:lvl6pPr marL="1285875" indent="0">
              <a:buNone/>
              <a:defRPr sz="500"/>
            </a:lvl6pPr>
            <a:lvl7pPr marL="1543050" indent="0">
              <a:buNone/>
              <a:defRPr sz="500"/>
            </a:lvl7pPr>
            <a:lvl8pPr marL="1800225" indent="0">
              <a:buNone/>
              <a:defRPr sz="500"/>
            </a:lvl8pPr>
            <a:lvl9pPr marL="2057400" indent="0">
              <a:buNone/>
              <a:defRPr sz="500"/>
            </a:lvl9pPr>
          </a:lstStyle>
          <a:p>
            <a:pPr lvl="0"/>
            <a:r>
              <a:rPr lang="es-ES" dirty="0" smtClean="0"/>
              <a:t>Fuente y tamaño: letra Calibri (Cuerpo), 6 a 8 puntos, interlineado sencillo, justificado. </a:t>
            </a:r>
          </a:p>
          <a:p>
            <a:pPr lvl="0"/>
            <a:endParaRPr lang="es-ES" dirty="0" smtClean="0"/>
          </a:p>
          <a:p>
            <a:pPr lvl="0"/>
            <a:r>
              <a:rPr lang="es-ES" dirty="0" smtClean="0"/>
              <a:t>En la descripción del tema use mayúscula para siglas y acrónimos: (INPEC, USPEC, DAFP, DNP)</a:t>
            </a:r>
          </a:p>
          <a:p>
            <a:pPr lvl="0"/>
            <a:endParaRPr lang="es-ES" dirty="0" smtClean="0"/>
          </a:p>
          <a:p>
            <a:pPr lvl="0"/>
            <a:r>
              <a:rPr lang="es-ES" dirty="0" smtClean="0"/>
              <a:t>Se usará mayúsculas iniciales para nombres propios: Director General, Instituto Nacional Penitenciario y Carcelario. </a:t>
            </a:r>
          </a:p>
          <a:p>
            <a:pPr lvl="0"/>
            <a:endParaRPr lang="es-ES" dirty="0" smtClean="0"/>
          </a:p>
          <a:p>
            <a:pPr lvl="0"/>
            <a:r>
              <a:rPr lang="es-ES" dirty="0" smtClean="0"/>
              <a:t>Se escribirá con minúscula los días de la semana y los meses. </a:t>
            </a:r>
          </a:p>
          <a:p>
            <a:pPr lvl="0"/>
            <a:endParaRPr lang="es-ES" dirty="0" smtClean="0"/>
          </a:p>
          <a:p>
            <a:pPr lvl="0"/>
            <a:r>
              <a:rPr lang="es-ES" dirty="0" smtClean="0"/>
              <a:t>Uso del punto y de la coma: utilizar punto (.) para cifras exactas y utilizar coma (,) para cifras decimales. </a:t>
            </a:r>
          </a:p>
          <a:p>
            <a:pPr lvl="0"/>
            <a:endParaRPr lang="es-ES" dirty="0" smtClean="0"/>
          </a:p>
          <a:p>
            <a:pPr lvl="0"/>
            <a:r>
              <a:rPr lang="es-ES" dirty="0" smtClean="0"/>
              <a:t>Se utilizará números para indexar los temas, después del tercer decimal se usará n literales en minúscula, así: </a:t>
            </a:r>
          </a:p>
          <a:p>
            <a:pPr lvl="0"/>
            <a:endParaRPr lang="es-ES" dirty="0" smtClean="0"/>
          </a:p>
          <a:p>
            <a:pPr lvl="0"/>
            <a:r>
              <a:rPr lang="es-ES" dirty="0" smtClean="0"/>
              <a:t>1. La ortografía española</a:t>
            </a:r>
          </a:p>
          <a:p>
            <a:pPr lvl="0"/>
            <a:endParaRPr lang="es-ES" dirty="0" smtClean="0"/>
          </a:p>
          <a:p>
            <a:pPr lvl="0"/>
            <a:r>
              <a:rPr lang="es-ES" dirty="0" smtClean="0"/>
              <a:t>1.1 Fundamentos de la ortografía</a:t>
            </a:r>
          </a:p>
          <a:p>
            <a:pPr lvl="0"/>
            <a:endParaRPr lang="es-ES" dirty="0" smtClean="0"/>
          </a:p>
          <a:p>
            <a:pPr lvl="0"/>
            <a:r>
              <a:rPr lang="es-ES" dirty="0" smtClean="0"/>
              <a:t>1.2 Abecedario del español</a:t>
            </a:r>
          </a:p>
          <a:p>
            <a:pPr lvl="0"/>
            <a:endParaRPr lang="es-ES" dirty="0" smtClean="0"/>
          </a:p>
          <a:p>
            <a:pPr lvl="0"/>
            <a:r>
              <a:rPr lang="es-ES" dirty="0" smtClean="0"/>
              <a:t>1.2.1 Fonemas representativos</a:t>
            </a:r>
          </a:p>
          <a:p>
            <a:pPr lvl="0"/>
            <a:endParaRPr lang="es-ES" dirty="0" smtClean="0"/>
          </a:p>
          <a:p>
            <a:pPr lvl="0"/>
            <a:r>
              <a:rPr lang="es-ES" dirty="0" smtClean="0"/>
              <a:t>a. </a:t>
            </a:r>
            <a:r>
              <a:rPr lang="es-ES" dirty="0" err="1" smtClean="0"/>
              <a:t>xxxxxxx</a:t>
            </a:r>
            <a:endParaRPr lang="es-ES" dirty="0" smtClean="0"/>
          </a:p>
          <a:p>
            <a:pPr lvl="0"/>
            <a:r>
              <a:rPr lang="es-ES" dirty="0" smtClean="0"/>
              <a:t>b. </a:t>
            </a:r>
            <a:r>
              <a:rPr lang="es-ES" dirty="0" err="1" smtClean="0"/>
              <a:t>xxxxxxxx</a:t>
            </a:r>
            <a:endParaRPr lang="es-ES" dirty="0" smtClean="0"/>
          </a:p>
          <a:p>
            <a:pPr lvl="0"/>
            <a:endParaRPr lang="es-ES" dirty="0" smtClean="0"/>
          </a:p>
        </p:txBody>
      </p:sp>
      <p:sp>
        <p:nvSpPr>
          <p:cNvPr id="33" name="3 Marcador de texto"/>
          <p:cNvSpPr>
            <a:spLocks noGrp="1"/>
          </p:cNvSpPr>
          <p:nvPr>
            <p:ph type="body" sz="half" idx="11" hasCustomPrompt="1"/>
          </p:nvPr>
        </p:nvSpPr>
        <p:spPr>
          <a:xfrm>
            <a:off x="2971539" y="3268434"/>
            <a:ext cx="2327830" cy="1440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00" b="1" baseline="0">
                <a:latin typeface="+mn-lt"/>
              </a:defRPr>
            </a:lvl1pPr>
            <a:lvl2pPr marL="257175" indent="0">
              <a:buNone/>
              <a:defRPr sz="700"/>
            </a:lvl2pPr>
            <a:lvl3pPr marL="514350" indent="0">
              <a:buNone/>
              <a:defRPr sz="600"/>
            </a:lvl3pPr>
            <a:lvl4pPr marL="771525" indent="0">
              <a:buNone/>
              <a:defRPr sz="500"/>
            </a:lvl4pPr>
            <a:lvl5pPr marL="1028700" indent="0">
              <a:buNone/>
              <a:defRPr sz="500"/>
            </a:lvl5pPr>
            <a:lvl6pPr marL="1285875" indent="0">
              <a:buNone/>
              <a:defRPr sz="500"/>
            </a:lvl6pPr>
            <a:lvl7pPr marL="1543050" indent="0">
              <a:buNone/>
              <a:defRPr sz="500"/>
            </a:lvl7pPr>
            <a:lvl8pPr marL="1800225" indent="0">
              <a:buNone/>
              <a:defRPr sz="500"/>
            </a:lvl8pPr>
            <a:lvl9pPr marL="2057400" indent="0">
              <a:buNone/>
              <a:defRPr sz="500"/>
            </a:lvl9pPr>
          </a:lstStyle>
          <a:p>
            <a:pPr lvl="0"/>
            <a:r>
              <a:rPr lang="es-ES" dirty="0" smtClean="0"/>
              <a:t>Fuente de la foto: </a:t>
            </a:r>
            <a:r>
              <a:rPr lang="es-ES" dirty="0" err="1" smtClean="0"/>
              <a:t>xxxxxxxxxxxxxxxxxxxxxxxxx</a:t>
            </a:r>
            <a:r>
              <a:rPr lang="es-ES" dirty="0" smtClean="0"/>
              <a:t> (Calibri cuerpo 6)</a:t>
            </a:r>
          </a:p>
        </p:txBody>
      </p:sp>
      <p:sp>
        <p:nvSpPr>
          <p:cNvPr id="27" name="26 Rectángulo"/>
          <p:cNvSpPr/>
          <p:nvPr userDrawn="1"/>
        </p:nvSpPr>
        <p:spPr>
          <a:xfrm>
            <a:off x="28268" y="3426430"/>
            <a:ext cx="4544277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28" name="27 Rectángulo"/>
          <p:cNvSpPr/>
          <p:nvPr userDrawn="1"/>
        </p:nvSpPr>
        <p:spPr>
          <a:xfrm>
            <a:off x="4594847" y="3426430"/>
            <a:ext cx="86732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32" name="31 Rectángulo"/>
          <p:cNvSpPr/>
          <p:nvPr userDrawn="1"/>
        </p:nvSpPr>
        <p:spPr>
          <a:xfrm>
            <a:off x="4705963" y="3426430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34" name="33 Rectángulo"/>
          <p:cNvSpPr/>
          <p:nvPr userDrawn="1"/>
        </p:nvSpPr>
        <p:spPr>
          <a:xfrm>
            <a:off x="4782631" y="3426112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35" name="34 Rectángulo"/>
          <p:cNvSpPr/>
          <p:nvPr userDrawn="1"/>
        </p:nvSpPr>
        <p:spPr>
          <a:xfrm>
            <a:off x="4854518" y="3426111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36" name="35 Rectángulo"/>
          <p:cNvSpPr/>
          <p:nvPr userDrawn="1"/>
        </p:nvSpPr>
        <p:spPr>
          <a:xfrm>
            <a:off x="4929927" y="3426110"/>
            <a:ext cx="433524" cy="14494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37" name="3 Marcador de texto"/>
          <p:cNvSpPr>
            <a:spLocks noGrp="1"/>
          </p:cNvSpPr>
          <p:nvPr>
            <p:ph type="body" sz="half" idx="13" hasCustomPrompt="1"/>
          </p:nvPr>
        </p:nvSpPr>
        <p:spPr>
          <a:xfrm>
            <a:off x="4929927" y="3426110"/>
            <a:ext cx="433524" cy="1443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6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defRPr>
            </a:lvl1pPr>
            <a:lvl2pPr marL="257175" indent="0">
              <a:buNone/>
              <a:defRPr sz="700"/>
            </a:lvl2pPr>
            <a:lvl3pPr marL="514350" indent="0">
              <a:buNone/>
              <a:defRPr sz="600"/>
            </a:lvl3pPr>
            <a:lvl4pPr marL="771525" indent="0">
              <a:buNone/>
              <a:defRPr sz="500"/>
            </a:lvl4pPr>
            <a:lvl5pPr marL="1028700" indent="0">
              <a:buNone/>
              <a:defRPr sz="500"/>
            </a:lvl5pPr>
            <a:lvl6pPr marL="1285875" indent="0">
              <a:buNone/>
              <a:defRPr sz="500"/>
            </a:lvl6pPr>
            <a:lvl7pPr marL="1543050" indent="0">
              <a:buNone/>
              <a:defRPr sz="500"/>
            </a:lvl7pPr>
            <a:lvl8pPr marL="1800225" indent="0">
              <a:buNone/>
              <a:defRPr sz="500"/>
            </a:lvl8pPr>
            <a:lvl9pPr marL="2057400" indent="0">
              <a:buNone/>
              <a:defRPr sz="500"/>
            </a:lvl9pPr>
          </a:lstStyle>
          <a:p>
            <a:pPr lvl="0"/>
            <a:r>
              <a:rPr lang="es-ES" dirty="0" smtClean="0"/>
              <a:t>5</a:t>
            </a:r>
          </a:p>
        </p:txBody>
      </p:sp>
      <p:pic>
        <p:nvPicPr>
          <p:cNvPr id="21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6"/>
          <a:stretch/>
        </p:blipFill>
        <p:spPr bwMode="auto">
          <a:xfrm>
            <a:off x="4694087" y="72033"/>
            <a:ext cx="561989" cy="258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5" r="34739"/>
          <a:stretch/>
        </p:blipFill>
        <p:spPr bwMode="auto">
          <a:xfrm>
            <a:off x="3511475" y="154941"/>
            <a:ext cx="554856" cy="155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C:\Users\EJVELASCOA\Pictures\OTROS\Logo INPEC (AzulTransp)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497" y="137691"/>
            <a:ext cx="497716" cy="160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6 Marcador de texto"/>
          <p:cNvSpPr>
            <a:spLocks noGrp="1"/>
          </p:cNvSpPr>
          <p:nvPr>
            <p:ph type="body" sz="quarter" idx="19" hasCustomPrompt="1"/>
          </p:nvPr>
        </p:nvSpPr>
        <p:spPr>
          <a:xfrm>
            <a:off x="94083" y="3433752"/>
            <a:ext cx="4473914" cy="12380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r">
              <a:buNone/>
              <a:defRPr sz="600" b="1" baseline="0">
                <a:solidFill>
                  <a:schemeClr val="bg1"/>
                </a:solidFill>
                <a:effectLst/>
                <a:latin typeface="Constantia" pitchFamily="18" charset="0"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 smtClean="0"/>
              <a:t>Título </a:t>
            </a:r>
            <a:r>
              <a:rPr lang="es-ES" dirty="0"/>
              <a:t>de presentación / Oficina Asesora de Planeación</a:t>
            </a:r>
          </a:p>
        </p:txBody>
      </p:sp>
    </p:spTree>
    <p:extLst>
      <p:ext uri="{BB962C8B-B14F-4D97-AF65-F5344CB8AC3E}">
        <p14:creationId xmlns:p14="http://schemas.microsoft.com/office/powerpoint/2010/main" val="381277230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TEMA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1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733" y="71859"/>
            <a:ext cx="5255207" cy="3456732"/>
          </a:xfrm>
          <a:prstGeom prst="rect">
            <a:avLst/>
          </a:prstGeom>
        </p:spPr>
      </p:pic>
      <p:sp>
        <p:nvSpPr>
          <p:cNvPr id="20" name="Diagrama de flujo: operación manual 53"/>
          <p:cNvSpPr/>
          <p:nvPr userDrawn="1"/>
        </p:nvSpPr>
        <p:spPr>
          <a:xfrm rot="5400000">
            <a:off x="2049158" y="321671"/>
            <a:ext cx="3168377" cy="3389181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1" name="Imagen 1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</a:extLst>
          </a:blip>
          <a:srcRect l="23394" t="8515" r="38303" b="6872"/>
          <a:stretch/>
        </p:blipFill>
        <p:spPr>
          <a:xfrm rot="1451468">
            <a:off x="1223643" y="226195"/>
            <a:ext cx="1360535" cy="2924814"/>
          </a:xfrm>
          <a:prstGeom prst="rect">
            <a:avLst/>
          </a:prstGeom>
          <a:effectLst/>
        </p:spPr>
      </p:pic>
      <p:pic>
        <p:nvPicPr>
          <p:cNvPr id="29" name="Imagen 6"/>
          <p:cNvPicPr>
            <a:picLocks noChangeAspect="1"/>
          </p:cNvPicPr>
          <p:nvPr userDrawn="1"/>
        </p:nvPicPr>
        <p:blipFill rotWithShape="1">
          <a:blip r:embed="rId4"/>
          <a:srcRect t="6606"/>
          <a:stretch/>
        </p:blipFill>
        <p:spPr>
          <a:xfrm>
            <a:off x="911869" y="71859"/>
            <a:ext cx="2220516" cy="2055243"/>
          </a:xfrm>
          <a:prstGeom prst="rect">
            <a:avLst/>
          </a:prstGeom>
        </p:spPr>
      </p:pic>
      <p:sp>
        <p:nvSpPr>
          <p:cNvPr id="17" name="Elipse 24"/>
          <p:cNvSpPr/>
          <p:nvPr userDrawn="1"/>
        </p:nvSpPr>
        <p:spPr>
          <a:xfrm>
            <a:off x="1082037" y="47250"/>
            <a:ext cx="1893894" cy="189673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7" name="Elipse 46"/>
          <p:cNvSpPr/>
          <p:nvPr userDrawn="1"/>
        </p:nvSpPr>
        <p:spPr>
          <a:xfrm>
            <a:off x="119027" y="1408435"/>
            <a:ext cx="2008213" cy="2034994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39" name="Grupo 44"/>
          <p:cNvGrpSpPr/>
          <p:nvPr userDrawn="1"/>
        </p:nvGrpSpPr>
        <p:grpSpPr>
          <a:xfrm flipH="1">
            <a:off x="261373" y="1527935"/>
            <a:ext cx="1806127" cy="1767177"/>
            <a:chOff x="1498930" y="660399"/>
            <a:chExt cx="1726870" cy="1767177"/>
          </a:xfrm>
        </p:grpSpPr>
        <p:sp>
          <p:nvSpPr>
            <p:cNvPr id="40" name="Arco de bloque 38"/>
            <p:cNvSpPr/>
            <p:nvPr/>
          </p:nvSpPr>
          <p:spPr>
            <a:xfrm>
              <a:off x="1898198" y="1076445"/>
              <a:ext cx="914400" cy="925119"/>
            </a:xfrm>
            <a:prstGeom prst="blockArc">
              <a:avLst>
                <a:gd name="adj1" fmla="val 10800000"/>
                <a:gd name="adj2" fmla="val 5495458"/>
                <a:gd name="adj3" fmla="val 10855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tx1"/>
                </a:solidFill>
              </a:endParaRPr>
            </a:p>
          </p:txBody>
        </p:sp>
        <p:sp>
          <p:nvSpPr>
            <p:cNvPr id="41" name="Arco de bloque 40"/>
            <p:cNvSpPr/>
            <p:nvPr/>
          </p:nvSpPr>
          <p:spPr>
            <a:xfrm>
              <a:off x="1765191" y="938254"/>
              <a:ext cx="1180566" cy="1200647"/>
            </a:xfrm>
            <a:prstGeom prst="blockArc">
              <a:avLst>
                <a:gd name="adj1" fmla="val 13538626"/>
                <a:gd name="adj2" fmla="val 5495458"/>
                <a:gd name="adj3" fmla="val 10855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tx1"/>
                </a:solidFill>
              </a:endParaRPr>
            </a:p>
          </p:txBody>
        </p:sp>
        <p:sp>
          <p:nvSpPr>
            <p:cNvPr id="42" name="Arco de bloque 41"/>
            <p:cNvSpPr/>
            <p:nvPr/>
          </p:nvSpPr>
          <p:spPr>
            <a:xfrm>
              <a:off x="1635759" y="817879"/>
              <a:ext cx="1442721" cy="1452881"/>
            </a:xfrm>
            <a:prstGeom prst="blockArc">
              <a:avLst>
                <a:gd name="adj1" fmla="val 14833535"/>
                <a:gd name="adj2" fmla="val 5517114"/>
                <a:gd name="adj3" fmla="val 8447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>
                <a:solidFill>
                  <a:schemeClr val="tx1"/>
                </a:solidFill>
              </a:endParaRPr>
            </a:p>
          </p:txBody>
        </p:sp>
        <p:sp>
          <p:nvSpPr>
            <p:cNvPr id="43" name="Arco de bloque 42"/>
            <p:cNvSpPr/>
            <p:nvPr/>
          </p:nvSpPr>
          <p:spPr>
            <a:xfrm>
              <a:off x="1498930" y="660399"/>
              <a:ext cx="1726870" cy="1767177"/>
            </a:xfrm>
            <a:prstGeom prst="blockArc">
              <a:avLst>
                <a:gd name="adj1" fmla="val 16210643"/>
                <a:gd name="adj2" fmla="val 5517114"/>
                <a:gd name="adj3" fmla="val 8447"/>
              </a:avLst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>
                <a:solidFill>
                  <a:schemeClr val="tx1"/>
                </a:solidFill>
              </a:endParaRPr>
            </a:p>
          </p:txBody>
        </p:sp>
      </p:grpSp>
      <p:pic>
        <p:nvPicPr>
          <p:cNvPr id="44" name="Imagen 4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73" y="2123242"/>
            <a:ext cx="565742" cy="5657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5" name="Elipse 50"/>
          <p:cNvSpPr/>
          <p:nvPr userDrawn="1"/>
        </p:nvSpPr>
        <p:spPr>
          <a:xfrm>
            <a:off x="1598857" y="2759735"/>
            <a:ext cx="682157" cy="692857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6" name="Rectángulo 2"/>
          <p:cNvSpPr/>
          <p:nvPr userDrawn="1"/>
        </p:nvSpPr>
        <p:spPr>
          <a:xfrm>
            <a:off x="1766550" y="2683736"/>
            <a:ext cx="3449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0" cap="none" spc="0" dirty="0">
                <a:ln w="0"/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nstantia" panose="02030602050306030303" pitchFamily="18" charset="0"/>
              </a:rPr>
              <a:t>1</a:t>
            </a:r>
          </a:p>
        </p:txBody>
      </p:sp>
      <p:sp>
        <p:nvSpPr>
          <p:cNvPr id="52" name="9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2975931" y="1800225"/>
            <a:ext cx="2316694" cy="336349"/>
          </a:xfrm>
          <a:prstGeom prst="rect">
            <a:avLst/>
          </a:prstGeom>
        </p:spPr>
        <p:txBody>
          <a:bodyPr anchor="ctr"/>
          <a:lstStyle>
            <a:lvl1pPr marL="0" indent="0" algn="just">
              <a:buNone/>
              <a:defRPr sz="800" b="1">
                <a:solidFill>
                  <a:srgbClr val="00435A"/>
                </a:solidFill>
                <a:latin typeface="Constantia" pitchFamily="18" charset="0"/>
              </a:defRPr>
            </a:lvl1pPr>
            <a:lvl2pPr>
              <a:defRPr sz="700">
                <a:latin typeface="Constantia" pitchFamily="18" charset="0"/>
              </a:defRPr>
            </a:lvl2pPr>
            <a:lvl3pPr>
              <a:defRPr sz="700">
                <a:latin typeface="Constantia" pitchFamily="18" charset="0"/>
              </a:defRPr>
            </a:lvl3pPr>
            <a:lvl4pPr>
              <a:defRPr sz="700">
                <a:latin typeface="Constantia" pitchFamily="18" charset="0"/>
              </a:defRPr>
            </a:lvl4pPr>
            <a:lvl5pPr>
              <a:defRPr sz="700">
                <a:latin typeface="Constantia" pitchFamily="18" charset="0"/>
              </a:defRPr>
            </a:lvl5pPr>
          </a:lstStyle>
          <a:p>
            <a:pPr lvl="0"/>
            <a:r>
              <a:rPr lang="es-ES" dirty="0"/>
              <a:t>Haga clic para modificar el estilo de texto del </a:t>
            </a:r>
            <a:r>
              <a:rPr lang="es-ES" dirty="0" smtClean="0"/>
              <a:t>patrón (Constantia 12)</a:t>
            </a:r>
            <a:endParaRPr lang="es-ES" dirty="0"/>
          </a:p>
        </p:txBody>
      </p:sp>
      <p:pic>
        <p:nvPicPr>
          <p:cNvPr id="22" name="21 Imagen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89" y="157302"/>
            <a:ext cx="736905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36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6" grpId="0"/>
    </p:bld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INUACIÓN DEL TEM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 userDrawn="1"/>
        </p:nvSpPr>
        <p:spPr>
          <a:xfrm>
            <a:off x="65301" y="45428"/>
            <a:ext cx="5256584" cy="34929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36" name="35 Rectángulo"/>
          <p:cNvSpPr/>
          <p:nvPr userDrawn="1"/>
        </p:nvSpPr>
        <p:spPr>
          <a:xfrm>
            <a:off x="390507" y="43914"/>
            <a:ext cx="4931378" cy="338219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23000"/>
                </a:schemeClr>
              </a:gs>
              <a:gs pos="50000">
                <a:schemeClr val="accent1">
                  <a:tint val="44500"/>
                  <a:satMod val="160000"/>
                  <a:alpha val="26000"/>
                </a:schemeClr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3" name="4 Marcador de texto"/>
          <p:cNvSpPr>
            <a:spLocks noGrp="1"/>
          </p:cNvSpPr>
          <p:nvPr>
            <p:ph type="body" sz="quarter" idx="15"/>
          </p:nvPr>
        </p:nvSpPr>
        <p:spPr>
          <a:xfrm>
            <a:off x="900137" y="800317"/>
            <a:ext cx="1739615" cy="112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latin typeface="Constantia" pitchFamily="18" charset="0"/>
              </a:defRPr>
            </a:lvl1pPr>
            <a:lvl2pPr>
              <a:defRPr sz="800">
                <a:latin typeface="Constantia" pitchFamily="18" charset="0"/>
              </a:defRPr>
            </a:lvl2pPr>
            <a:lvl3pPr>
              <a:defRPr sz="800">
                <a:latin typeface="Constantia" pitchFamily="18" charset="0"/>
              </a:defRPr>
            </a:lvl3pPr>
            <a:lvl4pPr>
              <a:defRPr sz="800">
                <a:latin typeface="Constantia" pitchFamily="18" charset="0"/>
              </a:defRPr>
            </a:lvl4pPr>
            <a:lvl5pPr>
              <a:defRPr sz="800">
                <a:latin typeface="Constantia" pitchFamily="18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4 Marcador de texto"/>
          <p:cNvSpPr>
            <a:spLocks noGrp="1"/>
          </p:cNvSpPr>
          <p:nvPr>
            <p:ph type="body" sz="quarter" idx="16"/>
          </p:nvPr>
        </p:nvSpPr>
        <p:spPr>
          <a:xfrm>
            <a:off x="900137" y="2112781"/>
            <a:ext cx="1739615" cy="112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latin typeface="Constantia" pitchFamily="18" charset="0"/>
              </a:defRPr>
            </a:lvl1pPr>
            <a:lvl2pPr>
              <a:defRPr sz="800">
                <a:latin typeface="Constantia" pitchFamily="18" charset="0"/>
              </a:defRPr>
            </a:lvl2pPr>
            <a:lvl3pPr>
              <a:defRPr sz="800">
                <a:latin typeface="Constantia" pitchFamily="18" charset="0"/>
              </a:defRPr>
            </a:lvl3pPr>
            <a:lvl4pPr>
              <a:defRPr sz="800">
                <a:latin typeface="Constantia" pitchFamily="18" charset="0"/>
              </a:defRPr>
            </a:lvl4pPr>
            <a:lvl5pPr>
              <a:defRPr sz="800">
                <a:latin typeface="Constantia" pitchFamily="18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7"/>
          </p:nvPr>
        </p:nvSpPr>
        <p:spPr>
          <a:xfrm>
            <a:off x="2916361" y="792113"/>
            <a:ext cx="1739615" cy="112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latin typeface="Constantia" pitchFamily="18" charset="0"/>
              </a:defRPr>
            </a:lvl1pPr>
            <a:lvl2pPr>
              <a:defRPr sz="800">
                <a:latin typeface="Constantia" pitchFamily="18" charset="0"/>
              </a:defRPr>
            </a:lvl2pPr>
            <a:lvl3pPr>
              <a:defRPr sz="800">
                <a:latin typeface="Constantia" pitchFamily="18" charset="0"/>
              </a:defRPr>
            </a:lvl3pPr>
            <a:lvl4pPr>
              <a:defRPr sz="800">
                <a:latin typeface="Constantia" pitchFamily="18" charset="0"/>
              </a:defRPr>
            </a:lvl4pPr>
            <a:lvl5pPr>
              <a:defRPr sz="800">
                <a:latin typeface="Constantia" pitchFamily="18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4 Marcador de texto"/>
          <p:cNvSpPr>
            <a:spLocks noGrp="1"/>
          </p:cNvSpPr>
          <p:nvPr>
            <p:ph type="body" sz="quarter" idx="18"/>
          </p:nvPr>
        </p:nvSpPr>
        <p:spPr>
          <a:xfrm>
            <a:off x="2916361" y="2104577"/>
            <a:ext cx="1739615" cy="112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latin typeface="Constantia" pitchFamily="18" charset="0"/>
              </a:defRPr>
            </a:lvl1pPr>
            <a:lvl2pPr>
              <a:defRPr sz="800">
                <a:latin typeface="Constantia" pitchFamily="18" charset="0"/>
              </a:defRPr>
            </a:lvl2pPr>
            <a:lvl3pPr>
              <a:defRPr sz="800">
                <a:latin typeface="Constantia" pitchFamily="18" charset="0"/>
              </a:defRPr>
            </a:lvl3pPr>
            <a:lvl4pPr>
              <a:defRPr sz="800">
                <a:latin typeface="Constantia" pitchFamily="18" charset="0"/>
              </a:defRPr>
            </a:lvl4pPr>
            <a:lvl5pPr>
              <a:defRPr sz="800">
                <a:latin typeface="Constantia" pitchFamily="18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6 Rectángulo"/>
          <p:cNvSpPr/>
          <p:nvPr userDrawn="1"/>
        </p:nvSpPr>
        <p:spPr>
          <a:xfrm>
            <a:off x="66508" y="53052"/>
            <a:ext cx="323999" cy="3373058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pic>
        <p:nvPicPr>
          <p:cNvPr id="8" name="7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52824" y="365552"/>
            <a:ext cx="736905" cy="237600"/>
          </a:xfrm>
          <a:prstGeom prst="rect">
            <a:avLst/>
          </a:prstGeom>
        </p:spPr>
      </p:pic>
      <p:sp>
        <p:nvSpPr>
          <p:cNvPr id="9" name="8 Rectángulo"/>
          <p:cNvSpPr/>
          <p:nvPr userDrawn="1"/>
        </p:nvSpPr>
        <p:spPr>
          <a:xfrm>
            <a:off x="28268" y="3426430"/>
            <a:ext cx="4544277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10" name="9 Rectángulo"/>
          <p:cNvSpPr/>
          <p:nvPr userDrawn="1"/>
        </p:nvSpPr>
        <p:spPr>
          <a:xfrm>
            <a:off x="4594847" y="3426430"/>
            <a:ext cx="86732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11" name="10 Rectángulo"/>
          <p:cNvSpPr/>
          <p:nvPr userDrawn="1"/>
        </p:nvSpPr>
        <p:spPr>
          <a:xfrm>
            <a:off x="4705963" y="3426430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12" name="11 Rectángulo"/>
          <p:cNvSpPr/>
          <p:nvPr userDrawn="1"/>
        </p:nvSpPr>
        <p:spPr>
          <a:xfrm>
            <a:off x="4782631" y="3426112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>
          <a:xfrm>
            <a:off x="4854518" y="3426111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14" name="13 Rectángulo"/>
          <p:cNvSpPr/>
          <p:nvPr userDrawn="1"/>
        </p:nvSpPr>
        <p:spPr>
          <a:xfrm>
            <a:off x="4929927" y="3426110"/>
            <a:ext cx="433524" cy="14494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15" name="3 Marcador de texto"/>
          <p:cNvSpPr>
            <a:spLocks noGrp="1"/>
          </p:cNvSpPr>
          <p:nvPr>
            <p:ph type="body" sz="half" idx="13" hasCustomPrompt="1"/>
          </p:nvPr>
        </p:nvSpPr>
        <p:spPr>
          <a:xfrm>
            <a:off x="4929927" y="3434736"/>
            <a:ext cx="433524" cy="1443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6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defRPr>
            </a:lvl1pPr>
            <a:lvl2pPr marL="257175" indent="0">
              <a:buNone/>
              <a:defRPr sz="700"/>
            </a:lvl2pPr>
            <a:lvl3pPr marL="514350" indent="0">
              <a:buNone/>
              <a:defRPr sz="600"/>
            </a:lvl3pPr>
            <a:lvl4pPr marL="771525" indent="0">
              <a:buNone/>
              <a:defRPr sz="500"/>
            </a:lvl4pPr>
            <a:lvl5pPr marL="1028700" indent="0">
              <a:buNone/>
              <a:defRPr sz="500"/>
            </a:lvl5pPr>
            <a:lvl6pPr marL="1285875" indent="0">
              <a:buNone/>
              <a:defRPr sz="500"/>
            </a:lvl6pPr>
            <a:lvl7pPr marL="1543050" indent="0">
              <a:buNone/>
              <a:defRPr sz="500"/>
            </a:lvl7pPr>
            <a:lvl8pPr marL="1800225" indent="0">
              <a:buNone/>
              <a:defRPr sz="500"/>
            </a:lvl8pPr>
            <a:lvl9pPr marL="2057400" indent="0">
              <a:buNone/>
              <a:defRPr sz="500"/>
            </a:lvl9pPr>
          </a:lstStyle>
          <a:p>
            <a:pPr lvl="0"/>
            <a:r>
              <a:rPr lang="es-ES" dirty="0"/>
              <a:t>6</a:t>
            </a:r>
          </a:p>
        </p:txBody>
      </p:sp>
      <p:sp>
        <p:nvSpPr>
          <p:cNvPr id="16" name="6 Marcador de texto"/>
          <p:cNvSpPr>
            <a:spLocks noGrp="1"/>
          </p:cNvSpPr>
          <p:nvPr>
            <p:ph type="body" sz="quarter" idx="19" hasCustomPrompt="1"/>
          </p:nvPr>
        </p:nvSpPr>
        <p:spPr>
          <a:xfrm>
            <a:off x="94083" y="3433752"/>
            <a:ext cx="4473914" cy="12380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r">
              <a:buNone/>
              <a:defRPr sz="600" b="1" baseline="0">
                <a:solidFill>
                  <a:schemeClr val="bg1"/>
                </a:solidFill>
                <a:effectLst/>
                <a:latin typeface="Constantia" pitchFamily="18" charset="0"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 smtClean="0"/>
              <a:t>Título </a:t>
            </a:r>
            <a:r>
              <a:rPr lang="es-ES" dirty="0"/>
              <a:t>de presentación / Oficina Asesora de Planeación</a:t>
            </a:r>
          </a:p>
        </p:txBody>
      </p:sp>
      <p:pic>
        <p:nvPicPr>
          <p:cNvPr id="20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6"/>
          <a:stretch/>
        </p:blipFill>
        <p:spPr bwMode="auto">
          <a:xfrm>
            <a:off x="4694087" y="72033"/>
            <a:ext cx="561989" cy="258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5" r="34739"/>
          <a:stretch/>
        </p:blipFill>
        <p:spPr bwMode="auto">
          <a:xfrm>
            <a:off x="3511475" y="154941"/>
            <a:ext cx="554856" cy="155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EJVELASCOA\Pictures\OTROS\Logo INPEC (AzulTransp)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497" y="137691"/>
            <a:ext cx="497716" cy="160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07762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5402263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 userDrawn="1"/>
        </p:nvSpPr>
        <p:spPr>
          <a:xfrm>
            <a:off x="65301" y="45428"/>
            <a:ext cx="5256584" cy="34929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>
          <a:xfrm>
            <a:off x="65301" y="43914"/>
            <a:ext cx="5256584" cy="338219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23000"/>
                </a:schemeClr>
              </a:gs>
              <a:gs pos="50000">
                <a:schemeClr val="accent1">
                  <a:tint val="44500"/>
                  <a:satMod val="160000"/>
                  <a:alpha val="26000"/>
                </a:schemeClr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pic>
        <p:nvPicPr>
          <p:cNvPr id="12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6"/>
          <a:stretch/>
        </p:blipFill>
        <p:spPr bwMode="auto">
          <a:xfrm>
            <a:off x="4694087" y="72033"/>
            <a:ext cx="561989" cy="258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5" r="34739"/>
          <a:stretch/>
        </p:blipFill>
        <p:spPr bwMode="auto">
          <a:xfrm>
            <a:off x="3511475" y="154941"/>
            <a:ext cx="554856" cy="155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EJVELASCOA\Pictures\OTROS\Logo INPEC (AzulTransp)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497" y="137691"/>
            <a:ext cx="497716" cy="160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Rectángulo"/>
          <p:cNvSpPr/>
          <p:nvPr userDrawn="1"/>
        </p:nvSpPr>
        <p:spPr>
          <a:xfrm>
            <a:off x="28268" y="3426430"/>
            <a:ext cx="4544277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18" name="17 Rectángulo"/>
          <p:cNvSpPr/>
          <p:nvPr userDrawn="1"/>
        </p:nvSpPr>
        <p:spPr>
          <a:xfrm>
            <a:off x="4594847" y="3426430"/>
            <a:ext cx="86732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19" name="18 Rectángulo"/>
          <p:cNvSpPr/>
          <p:nvPr userDrawn="1"/>
        </p:nvSpPr>
        <p:spPr>
          <a:xfrm>
            <a:off x="4705963" y="3426430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20" name="19 Rectángulo"/>
          <p:cNvSpPr/>
          <p:nvPr userDrawn="1"/>
        </p:nvSpPr>
        <p:spPr>
          <a:xfrm>
            <a:off x="4782631" y="3426112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21" name="20 Rectángulo"/>
          <p:cNvSpPr/>
          <p:nvPr userDrawn="1"/>
        </p:nvSpPr>
        <p:spPr>
          <a:xfrm>
            <a:off x="4854518" y="3426111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22" name="21 Rectángulo"/>
          <p:cNvSpPr/>
          <p:nvPr userDrawn="1"/>
        </p:nvSpPr>
        <p:spPr>
          <a:xfrm>
            <a:off x="4929927" y="3426110"/>
            <a:ext cx="433524" cy="14494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23" name="3 Marcador de texto"/>
          <p:cNvSpPr>
            <a:spLocks noGrp="1"/>
          </p:cNvSpPr>
          <p:nvPr>
            <p:ph type="body" sz="half" idx="13" hasCustomPrompt="1"/>
          </p:nvPr>
        </p:nvSpPr>
        <p:spPr>
          <a:xfrm>
            <a:off x="4929927" y="3434736"/>
            <a:ext cx="433524" cy="1443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6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defRPr>
            </a:lvl1pPr>
            <a:lvl2pPr marL="257175" indent="0">
              <a:buNone/>
              <a:defRPr sz="700"/>
            </a:lvl2pPr>
            <a:lvl3pPr marL="514350" indent="0">
              <a:buNone/>
              <a:defRPr sz="600"/>
            </a:lvl3pPr>
            <a:lvl4pPr marL="771525" indent="0">
              <a:buNone/>
              <a:defRPr sz="500"/>
            </a:lvl4pPr>
            <a:lvl5pPr marL="1028700" indent="0">
              <a:buNone/>
              <a:defRPr sz="500"/>
            </a:lvl5pPr>
            <a:lvl6pPr marL="1285875" indent="0">
              <a:buNone/>
              <a:defRPr sz="500"/>
            </a:lvl6pPr>
            <a:lvl7pPr marL="1543050" indent="0">
              <a:buNone/>
              <a:defRPr sz="500"/>
            </a:lvl7pPr>
            <a:lvl8pPr marL="1800225" indent="0">
              <a:buNone/>
              <a:defRPr sz="500"/>
            </a:lvl8pPr>
            <a:lvl9pPr marL="2057400" indent="0">
              <a:buNone/>
              <a:defRPr sz="500"/>
            </a:lvl9pPr>
          </a:lstStyle>
          <a:p>
            <a:pPr lvl="0"/>
            <a:r>
              <a:rPr lang="es-ES" dirty="0"/>
              <a:t>6</a:t>
            </a:r>
          </a:p>
        </p:txBody>
      </p:sp>
      <p:sp>
        <p:nvSpPr>
          <p:cNvPr id="24" name="6 Marcador de texto"/>
          <p:cNvSpPr>
            <a:spLocks noGrp="1"/>
          </p:cNvSpPr>
          <p:nvPr>
            <p:ph type="body" sz="quarter" idx="19" hasCustomPrompt="1"/>
          </p:nvPr>
        </p:nvSpPr>
        <p:spPr>
          <a:xfrm>
            <a:off x="94083" y="3433752"/>
            <a:ext cx="4473914" cy="12380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r">
              <a:buNone/>
              <a:defRPr sz="600" b="1" baseline="0">
                <a:solidFill>
                  <a:schemeClr val="bg1"/>
                </a:solidFill>
                <a:effectLst/>
                <a:latin typeface="Constantia" pitchFamily="18" charset="0"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 smtClean="0"/>
              <a:t>Título </a:t>
            </a:r>
            <a:r>
              <a:rPr lang="es-ES" dirty="0"/>
              <a:t>de presentación / Oficina Asesora de Planeación</a:t>
            </a:r>
          </a:p>
        </p:txBody>
      </p:sp>
    </p:spTree>
    <p:extLst>
      <p:ext uri="{BB962C8B-B14F-4D97-AF65-F5344CB8AC3E}">
        <p14:creationId xmlns:p14="http://schemas.microsoft.com/office/powerpoint/2010/main" val="3465346181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5402263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 userDrawn="1"/>
        </p:nvSpPr>
        <p:spPr>
          <a:xfrm>
            <a:off x="65301" y="45428"/>
            <a:ext cx="5256584" cy="34929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 dirty="0">
              <a:solidFill>
                <a:prstClr val="black"/>
              </a:solidFill>
            </a:endParaRPr>
          </a:p>
        </p:txBody>
      </p:sp>
      <p:grpSp>
        <p:nvGrpSpPr>
          <p:cNvPr id="3" name="2 Grupo"/>
          <p:cNvGrpSpPr/>
          <p:nvPr userDrawn="1"/>
        </p:nvGrpSpPr>
        <p:grpSpPr>
          <a:xfrm rot="10800000">
            <a:off x="85683" y="2616166"/>
            <a:ext cx="1653694" cy="914402"/>
            <a:chOff x="3636441" y="116481"/>
            <a:chExt cx="1653694" cy="914402"/>
          </a:xfrm>
        </p:grpSpPr>
        <p:sp>
          <p:nvSpPr>
            <p:cNvPr id="4" name="3 Triángulo rectángulo"/>
            <p:cNvSpPr/>
            <p:nvPr userDrawn="1"/>
          </p:nvSpPr>
          <p:spPr>
            <a:xfrm rot="10800000">
              <a:off x="4375735" y="116483"/>
              <a:ext cx="914400" cy="914400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5" name="4 Triángulo rectángulo"/>
            <p:cNvSpPr/>
            <p:nvPr userDrawn="1"/>
          </p:nvSpPr>
          <p:spPr>
            <a:xfrm rot="10800000">
              <a:off x="3636441" y="116481"/>
              <a:ext cx="1653694" cy="603624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s-CO">
                <a:solidFill>
                  <a:prstClr val="white"/>
                </a:solidFill>
              </a:endParaRPr>
            </a:p>
          </p:txBody>
        </p:sp>
      </p:grpSp>
      <p:sp>
        <p:nvSpPr>
          <p:cNvPr id="6" name="5 Rectángulo"/>
          <p:cNvSpPr/>
          <p:nvPr userDrawn="1"/>
        </p:nvSpPr>
        <p:spPr>
          <a:xfrm>
            <a:off x="65301" y="1296169"/>
            <a:ext cx="527240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514350"/>
            <a:r>
              <a:rPr lang="es-ES" sz="4000" dirty="0">
                <a:ln w="18415" cmpd="sng">
                  <a:noFill/>
                  <a:prstDash val="solid"/>
                </a:ln>
                <a:solidFill>
                  <a:srgbClr val="00435A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Constantia" pitchFamily="18" charset="0"/>
              </a:rPr>
              <a:t>¡Gracias!</a:t>
            </a:r>
          </a:p>
        </p:txBody>
      </p:sp>
      <p:sp>
        <p:nvSpPr>
          <p:cNvPr id="7" name="6 Rectángulo"/>
          <p:cNvSpPr/>
          <p:nvPr userDrawn="1"/>
        </p:nvSpPr>
        <p:spPr>
          <a:xfrm>
            <a:off x="1855474" y="3189863"/>
            <a:ext cx="175637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514350"/>
            <a:r>
              <a:rPr lang="es-ES" sz="1600" dirty="0">
                <a:ln w="18415" cmpd="sng">
                  <a:noFill/>
                  <a:prstDash val="solid"/>
                </a:ln>
                <a:solidFill>
                  <a:srgbClr val="00435A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Constantia" pitchFamily="18" charset="0"/>
              </a:rPr>
              <a:t>www.inpec.gov.co</a:t>
            </a:r>
          </a:p>
        </p:txBody>
      </p:sp>
      <p:sp>
        <p:nvSpPr>
          <p:cNvPr id="8" name="3 Marcador de texto"/>
          <p:cNvSpPr>
            <a:spLocks noGrp="1"/>
          </p:cNvSpPr>
          <p:nvPr>
            <p:ph type="body" sz="half" idx="12" hasCustomPrompt="1"/>
          </p:nvPr>
        </p:nvSpPr>
        <p:spPr>
          <a:xfrm>
            <a:off x="65301" y="1851761"/>
            <a:ext cx="5256584" cy="28803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ctr">
              <a:buNone/>
              <a:defRPr sz="900" b="1" baseline="0">
                <a:solidFill>
                  <a:schemeClr val="tx1"/>
                </a:solidFill>
                <a:effectLst/>
                <a:latin typeface="Constantia" pitchFamily="18" charset="0"/>
              </a:defRPr>
            </a:lvl1pPr>
            <a:lvl2pPr marL="257175" indent="0">
              <a:buNone/>
              <a:defRPr sz="700"/>
            </a:lvl2pPr>
            <a:lvl3pPr marL="514350" indent="0">
              <a:buNone/>
              <a:defRPr sz="600"/>
            </a:lvl3pPr>
            <a:lvl4pPr marL="771525" indent="0">
              <a:buNone/>
              <a:defRPr sz="500"/>
            </a:lvl4pPr>
            <a:lvl5pPr marL="1028700" indent="0">
              <a:buNone/>
              <a:defRPr sz="500"/>
            </a:lvl5pPr>
            <a:lvl6pPr marL="1285875" indent="0">
              <a:buNone/>
              <a:defRPr sz="500"/>
            </a:lvl6pPr>
            <a:lvl7pPr marL="1543050" indent="0">
              <a:buNone/>
              <a:defRPr sz="500"/>
            </a:lvl7pPr>
            <a:lvl8pPr marL="1800225" indent="0">
              <a:buNone/>
              <a:defRPr sz="500"/>
            </a:lvl8pPr>
            <a:lvl9pPr marL="2057400" indent="0">
              <a:buNone/>
              <a:defRPr sz="500"/>
            </a:lvl9pPr>
          </a:lstStyle>
          <a:p>
            <a:pPr lvl="0"/>
            <a:r>
              <a:rPr lang="es-ES" dirty="0" err="1"/>
              <a:t>xxxxxxxxx</a:t>
            </a:r>
            <a:r>
              <a:rPr lang="es-ES" dirty="0"/>
              <a:t> @inpec.gov.co</a:t>
            </a:r>
          </a:p>
        </p:txBody>
      </p:sp>
      <p:grpSp>
        <p:nvGrpSpPr>
          <p:cNvPr id="9" name="8 Grupo"/>
          <p:cNvGrpSpPr/>
          <p:nvPr userDrawn="1"/>
        </p:nvGrpSpPr>
        <p:grpSpPr>
          <a:xfrm>
            <a:off x="3676196" y="52873"/>
            <a:ext cx="1653694" cy="914402"/>
            <a:chOff x="3636441" y="116481"/>
            <a:chExt cx="1653694" cy="914402"/>
          </a:xfrm>
        </p:grpSpPr>
        <p:sp>
          <p:nvSpPr>
            <p:cNvPr id="10" name="9 Triángulo rectángulo"/>
            <p:cNvSpPr/>
            <p:nvPr userDrawn="1"/>
          </p:nvSpPr>
          <p:spPr>
            <a:xfrm rot="10800000">
              <a:off x="4375735" y="116483"/>
              <a:ext cx="914400" cy="914400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11" name="10 Triángulo rectángulo"/>
            <p:cNvSpPr/>
            <p:nvPr userDrawn="1"/>
          </p:nvSpPr>
          <p:spPr>
            <a:xfrm rot="10800000">
              <a:off x="3636441" y="116481"/>
              <a:ext cx="1653694" cy="603624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s-CO">
                <a:solidFill>
                  <a:prstClr val="white"/>
                </a:solidFill>
              </a:endParaRPr>
            </a:p>
          </p:txBody>
        </p:sp>
      </p:grpSp>
      <p:pic>
        <p:nvPicPr>
          <p:cNvPr id="12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6"/>
          <a:stretch/>
        </p:blipFill>
        <p:spPr bwMode="auto">
          <a:xfrm>
            <a:off x="4694087" y="72033"/>
            <a:ext cx="561989" cy="258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5" r="34739"/>
          <a:stretch/>
        </p:blipFill>
        <p:spPr bwMode="auto">
          <a:xfrm>
            <a:off x="3511475" y="154941"/>
            <a:ext cx="554856" cy="155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EJVELASCOA\Pictures\OTROS\Logo INPEC (AzulTransp)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497" y="137691"/>
            <a:ext cx="497716" cy="160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09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INUACIÓN DE T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65301" y="45428"/>
            <a:ext cx="5256584" cy="34929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5"/>
          </p:nvPr>
        </p:nvSpPr>
        <p:spPr>
          <a:xfrm>
            <a:off x="900137" y="800317"/>
            <a:ext cx="1739615" cy="112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latin typeface="Constantia" pitchFamily="18" charset="0"/>
              </a:defRPr>
            </a:lvl1pPr>
            <a:lvl2pPr>
              <a:defRPr sz="800">
                <a:latin typeface="Constantia" pitchFamily="18" charset="0"/>
              </a:defRPr>
            </a:lvl2pPr>
            <a:lvl3pPr>
              <a:defRPr sz="800">
                <a:latin typeface="Constantia" pitchFamily="18" charset="0"/>
              </a:defRPr>
            </a:lvl3pPr>
            <a:lvl4pPr>
              <a:defRPr sz="800">
                <a:latin typeface="Constantia" pitchFamily="18" charset="0"/>
              </a:defRPr>
            </a:lvl4pPr>
            <a:lvl5pPr>
              <a:defRPr sz="800">
                <a:latin typeface="Constantia" pitchFamily="18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3" name="4 Marcador de texto"/>
          <p:cNvSpPr>
            <a:spLocks noGrp="1"/>
          </p:cNvSpPr>
          <p:nvPr>
            <p:ph type="body" sz="quarter" idx="16"/>
          </p:nvPr>
        </p:nvSpPr>
        <p:spPr>
          <a:xfrm>
            <a:off x="900137" y="2112781"/>
            <a:ext cx="1739615" cy="112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latin typeface="Constantia" pitchFamily="18" charset="0"/>
              </a:defRPr>
            </a:lvl1pPr>
            <a:lvl2pPr>
              <a:defRPr sz="800">
                <a:latin typeface="Constantia" pitchFamily="18" charset="0"/>
              </a:defRPr>
            </a:lvl2pPr>
            <a:lvl3pPr>
              <a:defRPr sz="800">
                <a:latin typeface="Constantia" pitchFamily="18" charset="0"/>
              </a:defRPr>
            </a:lvl3pPr>
            <a:lvl4pPr>
              <a:defRPr sz="800">
                <a:latin typeface="Constantia" pitchFamily="18" charset="0"/>
              </a:defRPr>
            </a:lvl4pPr>
            <a:lvl5pPr>
              <a:defRPr sz="800">
                <a:latin typeface="Constantia" pitchFamily="18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4" name="4 Marcador de texto"/>
          <p:cNvSpPr>
            <a:spLocks noGrp="1"/>
          </p:cNvSpPr>
          <p:nvPr>
            <p:ph type="body" sz="quarter" idx="17"/>
          </p:nvPr>
        </p:nvSpPr>
        <p:spPr>
          <a:xfrm>
            <a:off x="2916361" y="792113"/>
            <a:ext cx="1739615" cy="112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latin typeface="Constantia" pitchFamily="18" charset="0"/>
              </a:defRPr>
            </a:lvl1pPr>
            <a:lvl2pPr>
              <a:defRPr sz="800">
                <a:latin typeface="Constantia" pitchFamily="18" charset="0"/>
              </a:defRPr>
            </a:lvl2pPr>
            <a:lvl3pPr>
              <a:defRPr sz="800">
                <a:latin typeface="Constantia" pitchFamily="18" charset="0"/>
              </a:defRPr>
            </a:lvl3pPr>
            <a:lvl4pPr>
              <a:defRPr sz="800">
                <a:latin typeface="Constantia" pitchFamily="18" charset="0"/>
              </a:defRPr>
            </a:lvl4pPr>
            <a:lvl5pPr>
              <a:defRPr sz="800">
                <a:latin typeface="Constantia" pitchFamily="18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5" name="4 Marcador de texto"/>
          <p:cNvSpPr>
            <a:spLocks noGrp="1"/>
          </p:cNvSpPr>
          <p:nvPr>
            <p:ph type="body" sz="quarter" idx="18"/>
          </p:nvPr>
        </p:nvSpPr>
        <p:spPr>
          <a:xfrm>
            <a:off x="2916361" y="2104577"/>
            <a:ext cx="1739615" cy="112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latin typeface="Constantia" pitchFamily="18" charset="0"/>
              </a:defRPr>
            </a:lvl1pPr>
            <a:lvl2pPr>
              <a:defRPr sz="800">
                <a:latin typeface="Constantia" pitchFamily="18" charset="0"/>
              </a:defRPr>
            </a:lvl2pPr>
            <a:lvl3pPr>
              <a:defRPr sz="800">
                <a:latin typeface="Constantia" pitchFamily="18" charset="0"/>
              </a:defRPr>
            </a:lvl3pPr>
            <a:lvl4pPr>
              <a:defRPr sz="800">
                <a:latin typeface="Constantia" pitchFamily="18" charset="0"/>
              </a:defRPr>
            </a:lvl4pPr>
            <a:lvl5pPr>
              <a:defRPr sz="800">
                <a:latin typeface="Constantia" pitchFamily="18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66508" y="53052"/>
            <a:ext cx="323999" cy="3373058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pic>
        <p:nvPicPr>
          <p:cNvPr id="17" name="1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52824" y="365552"/>
            <a:ext cx="736905" cy="237600"/>
          </a:xfrm>
          <a:prstGeom prst="rect">
            <a:avLst/>
          </a:prstGeom>
        </p:spPr>
      </p:pic>
      <p:sp>
        <p:nvSpPr>
          <p:cNvPr id="26" name="25 Rectángulo"/>
          <p:cNvSpPr/>
          <p:nvPr/>
        </p:nvSpPr>
        <p:spPr>
          <a:xfrm>
            <a:off x="28268" y="3426430"/>
            <a:ext cx="4544277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4594847" y="3426430"/>
            <a:ext cx="86732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4705963" y="3426430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4782631" y="3426112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4854518" y="3426111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4929927" y="3426110"/>
            <a:ext cx="433524" cy="14494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s-CO">
              <a:solidFill>
                <a:prstClr val="white"/>
              </a:solidFill>
            </a:endParaRPr>
          </a:p>
        </p:txBody>
      </p:sp>
      <p:sp>
        <p:nvSpPr>
          <p:cNvPr id="32" name="3 Marcador de texto"/>
          <p:cNvSpPr>
            <a:spLocks noGrp="1"/>
          </p:cNvSpPr>
          <p:nvPr>
            <p:ph type="body" sz="half" idx="13" hasCustomPrompt="1"/>
          </p:nvPr>
        </p:nvSpPr>
        <p:spPr>
          <a:xfrm>
            <a:off x="4929927" y="3434736"/>
            <a:ext cx="433524" cy="1443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6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defRPr>
            </a:lvl1pPr>
            <a:lvl2pPr marL="257175" indent="0">
              <a:buNone/>
              <a:defRPr sz="700"/>
            </a:lvl2pPr>
            <a:lvl3pPr marL="514350" indent="0">
              <a:buNone/>
              <a:defRPr sz="600"/>
            </a:lvl3pPr>
            <a:lvl4pPr marL="771525" indent="0">
              <a:buNone/>
              <a:defRPr sz="500"/>
            </a:lvl4pPr>
            <a:lvl5pPr marL="1028700" indent="0">
              <a:buNone/>
              <a:defRPr sz="500"/>
            </a:lvl5pPr>
            <a:lvl6pPr marL="1285875" indent="0">
              <a:buNone/>
              <a:defRPr sz="500"/>
            </a:lvl6pPr>
            <a:lvl7pPr marL="1543050" indent="0">
              <a:buNone/>
              <a:defRPr sz="500"/>
            </a:lvl7pPr>
            <a:lvl8pPr marL="1800225" indent="0">
              <a:buNone/>
              <a:defRPr sz="500"/>
            </a:lvl8pPr>
            <a:lvl9pPr marL="2057400" indent="0">
              <a:buNone/>
              <a:defRPr sz="500"/>
            </a:lvl9pPr>
          </a:lstStyle>
          <a:p>
            <a:pPr lvl="0"/>
            <a:r>
              <a:rPr lang="es-ES" dirty="0"/>
              <a:t>6</a:t>
            </a:r>
          </a:p>
        </p:txBody>
      </p:sp>
      <p:sp>
        <p:nvSpPr>
          <p:cNvPr id="34" name="6 Marcador de texto"/>
          <p:cNvSpPr>
            <a:spLocks noGrp="1"/>
          </p:cNvSpPr>
          <p:nvPr>
            <p:ph type="body" sz="quarter" idx="19" hasCustomPrompt="1"/>
          </p:nvPr>
        </p:nvSpPr>
        <p:spPr>
          <a:xfrm>
            <a:off x="94083" y="3433752"/>
            <a:ext cx="4473914" cy="12380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r">
              <a:buNone/>
              <a:defRPr sz="600" b="1" baseline="0">
                <a:solidFill>
                  <a:schemeClr val="bg1"/>
                </a:solidFill>
                <a:effectLst/>
                <a:latin typeface="Constantia" pitchFamily="18" charset="0"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/>
              <a:t>Título de presentación / Oficina Asesora de Planeación</a:t>
            </a:r>
          </a:p>
        </p:txBody>
      </p:sp>
      <p:grpSp>
        <p:nvGrpSpPr>
          <p:cNvPr id="23" name="22 Grupo"/>
          <p:cNvGrpSpPr/>
          <p:nvPr userDrawn="1"/>
        </p:nvGrpSpPr>
        <p:grpSpPr>
          <a:xfrm>
            <a:off x="3676196" y="52873"/>
            <a:ext cx="1653694" cy="914402"/>
            <a:chOff x="3636441" y="116481"/>
            <a:chExt cx="1653694" cy="914402"/>
          </a:xfrm>
        </p:grpSpPr>
        <p:sp>
          <p:nvSpPr>
            <p:cNvPr id="24" name="23 Triángulo rectángulo"/>
            <p:cNvSpPr/>
            <p:nvPr userDrawn="1"/>
          </p:nvSpPr>
          <p:spPr>
            <a:xfrm rot="10800000">
              <a:off x="4375735" y="116483"/>
              <a:ext cx="914400" cy="914400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25" name="24 Triángulo rectángulo"/>
            <p:cNvSpPr/>
            <p:nvPr userDrawn="1"/>
          </p:nvSpPr>
          <p:spPr>
            <a:xfrm rot="10800000">
              <a:off x="3636441" y="116481"/>
              <a:ext cx="1653694" cy="603624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s-CO">
                <a:solidFill>
                  <a:prstClr val="white"/>
                </a:solidFill>
              </a:endParaRPr>
            </a:p>
          </p:txBody>
        </p:sp>
      </p:grpSp>
      <p:pic>
        <p:nvPicPr>
          <p:cNvPr id="33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6"/>
          <a:stretch/>
        </p:blipFill>
        <p:spPr bwMode="auto">
          <a:xfrm>
            <a:off x="4694087" y="72033"/>
            <a:ext cx="561989" cy="258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5" r="34739"/>
          <a:stretch/>
        </p:blipFill>
        <p:spPr bwMode="auto">
          <a:xfrm>
            <a:off x="3511475" y="154941"/>
            <a:ext cx="554856" cy="155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EJVELASCOA\Pictures\OTROS\Logo INPEC (AzulTransp)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497" y="137691"/>
            <a:ext cx="497716" cy="160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394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TEMA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1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733" y="71859"/>
            <a:ext cx="5255207" cy="3456732"/>
          </a:xfrm>
          <a:prstGeom prst="rect">
            <a:avLst/>
          </a:prstGeom>
        </p:spPr>
      </p:pic>
      <p:sp>
        <p:nvSpPr>
          <p:cNvPr id="20" name="Diagrama de flujo: operación manual 53"/>
          <p:cNvSpPr/>
          <p:nvPr userDrawn="1"/>
        </p:nvSpPr>
        <p:spPr>
          <a:xfrm rot="5400000">
            <a:off x="2049158" y="321671"/>
            <a:ext cx="3168377" cy="3389181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pic>
        <p:nvPicPr>
          <p:cNvPr id="21" name="Imagen 1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</a:extLst>
          </a:blip>
          <a:srcRect l="23394" t="8515" r="38303" b="6872"/>
          <a:stretch/>
        </p:blipFill>
        <p:spPr>
          <a:xfrm rot="1451468">
            <a:off x="1223643" y="226195"/>
            <a:ext cx="1360535" cy="2924814"/>
          </a:xfrm>
          <a:prstGeom prst="rect">
            <a:avLst/>
          </a:prstGeom>
          <a:effectLst/>
        </p:spPr>
      </p:pic>
      <p:pic>
        <p:nvPicPr>
          <p:cNvPr id="29" name="Imagen 6"/>
          <p:cNvPicPr>
            <a:picLocks noChangeAspect="1"/>
          </p:cNvPicPr>
          <p:nvPr userDrawn="1"/>
        </p:nvPicPr>
        <p:blipFill rotWithShape="1">
          <a:blip r:embed="rId4"/>
          <a:srcRect t="6606"/>
          <a:stretch/>
        </p:blipFill>
        <p:spPr>
          <a:xfrm>
            <a:off x="911869" y="71859"/>
            <a:ext cx="2220516" cy="2055243"/>
          </a:xfrm>
          <a:prstGeom prst="rect">
            <a:avLst/>
          </a:prstGeom>
        </p:spPr>
      </p:pic>
      <p:sp>
        <p:nvSpPr>
          <p:cNvPr id="17" name="Elipse 24"/>
          <p:cNvSpPr/>
          <p:nvPr userDrawn="1"/>
        </p:nvSpPr>
        <p:spPr>
          <a:xfrm>
            <a:off x="1082037" y="47250"/>
            <a:ext cx="1893894" cy="189673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37" name="Elipse 46"/>
          <p:cNvSpPr/>
          <p:nvPr userDrawn="1"/>
        </p:nvSpPr>
        <p:spPr>
          <a:xfrm>
            <a:off x="119027" y="1408435"/>
            <a:ext cx="2008213" cy="2034994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grpSp>
        <p:nvGrpSpPr>
          <p:cNvPr id="39" name="Grupo 44"/>
          <p:cNvGrpSpPr/>
          <p:nvPr userDrawn="1"/>
        </p:nvGrpSpPr>
        <p:grpSpPr>
          <a:xfrm flipH="1">
            <a:off x="261373" y="1527935"/>
            <a:ext cx="1806127" cy="1767177"/>
            <a:chOff x="1498930" y="660399"/>
            <a:chExt cx="1726870" cy="1767177"/>
          </a:xfrm>
        </p:grpSpPr>
        <p:sp>
          <p:nvSpPr>
            <p:cNvPr id="40" name="Arco de bloque 38"/>
            <p:cNvSpPr/>
            <p:nvPr/>
          </p:nvSpPr>
          <p:spPr>
            <a:xfrm>
              <a:off x="1898198" y="1076445"/>
              <a:ext cx="914400" cy="925119"/>
            </a:xfrm>
            <a:prstGeom prst="blockArc">
              <a:avLst>
                <a:gd name="adj1" fmla="val 10800000"/>
                <a:gd name="adj2" fmla="val 5495458"/>
                <a:gd name="adj3" fmla="val 10855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black"/>
                </a:solidFill>
              </a:endParaRPr>
            </a:p>
          </p:txBody>
        </p:sp>
        <p:sp>
          <p:nvSpPr>
            <p:cNvPr id="41" name="Arco de bloque 40"/>
            <p:cNvSpPr/>
            <p:nvPr/>
          </p:nvSpPr>
          <p:spPr>
            <a:xfrm>
              <a:off x="1765191" y="938254"/>
              <a:ext cx="1180566" cy="1200647"/>
            </a:xfrm>
            <a:prstGeom prst="blockArc">
              <a:avLst>
                <a:gd name="adj1" fmla="val 13538626"/>
                <a:gd name="adj2" fmla="val 5495458"/>
                <a:gd name="adj3" fmla="val 10855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black"/>
                </a:solidFill>
              </a:endParaRPr>
            </a:p>
          </p:txBody>
        </p:sp>
        <p:sp>
          <p:nvSpPr>
            <p:cNvPr id="42" name="Arco de bloque 41"/>
            <p:cNvSpPr/>
            <p:nvPr/>
          </p:nvSpPr>
          <p:spPr>
            <a:xfrm>
              <a:off x="1635759" y="817879"/>
              <a:ext cx="1442721" cy="1452881"/>
            </a:xfrm>
            <a:prstGeom prst="blockArc">
              <a:avLst>
                <a:gd name="adj1" fmla="val 14833535"/>
                <a:gd name="adj2" fmla="val 5517114"/>
                <a:gd name="adj3" fmla="val 8447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>
                <a:solidFill>
                  <a:prstClr val="black"/>
                </a:solidFill>
              </a:endParaRPr>
            </a:p>
          </p:txBody>
        </p:sp>
        <p:sp>
          <p:nvSpPr>
            <p:cNvPr id="43" name="Arco de bloque 42"/>
            <p:cNvSpPr/>
            <p:nvPr/>
          </p:nvSpPr>
          <p:spPr>
            <a:xfrm>
              <a:off x="1498930" y="660399"/>
              <a:ext cx="1726870" cy="1767177"/>
            </a:xfrm>
            <a:prstGeom prst="blockArc">
              <a:avLst>
                <a:gd name="adj1" fmla="val 16210643"/>
                <a:gd name="adj2" fmla="val 5517114"/>
                <a:gd name="adj3" fmla="val 8447"/>
              </a:avLst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>
                <a:solidFill>
                  <a:prstClr val="black"/>
                </a:solidFill>
              </a:endParaRPr>
            </a:p>
          </p:txBody>
        </p:sp>
      </p:grpSp>
      <p:pic>
        <p:nvPicPr>
          <p:cNvPr id="44" name="Imagen 4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73" y="2123242"/>
            <a:ext cx="565742" cy="5657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5" name="Elipse 50"/>
          <p:cNvSpPr/>
          <p:nvPr userDrawn="1"/>
        </p:nvSpPr>
        <p:spPr>
          <a:xfrm>
            <a:off x="1598857" y="2759735"/>
            <a:ext cx="682157" cy="692857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46" name="Rectángulo 2"/>
          <p:cNvSpPr/>
          <p:nvPr userDrawn="1"/>
        </p:nvSpPr>
        <p:spPr>
          <a:xfrm>
            <a:off x="1766550" y="2683736"/>
            <a:ext cx="3449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dirty="0">
                <a:ln w="0"/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nstantia" panose="02030602050306030303" pitchFamily="18" charset="0"/>
              </a:rPr>
              <a:t>1</a:t>
            </a:r>
          </a:p>
        </p:txBody>
      </p:sp>
      <p:sp>
        <p:nvSpPr>
          <p:cNvPr id="52" name="9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2975931" y="1800225"/>
            <a:ext cx="2316694" cy="336349"/>
          </a:xfrm>
          <a:prstGeom prst="rect">
            <a:avLst/>
          </a:prstGeom>
        </p:spPr>
        <p:txBody>
          <a:bodyPr anchor="ctr"/>
          <a:lstStyle>
            <a:lvl1pPr marL="0" indent="0" algn="just">
              <a:buNone/>
              <a:defRPr sz="800" b="1">
                <a:solidFill>
                  <a:srgbClr val="00435A"/>
                </a:solidFill>
                <a:latin typeface="Constantia" pitchFamily="18" charset="0"/>
              </a:defRPr>
            </a:lvl1pPr>
            <a:lvl2pPr>
              <a:defRPr sz="700">
                <a:latin typeface="Constantia" pitchFamily="18" charset="0"/>
              </a:defRPr>
            </a:lvl2pPr>
            <a:lvl3pPr>
              <a:defRPr sz="700">
                <a:latin typeface="Constantia" pitchFamily="18" charset="0"/>
              </a:defRPr>
            </a:lvl3pPr>
            <a:lvl4pPr>
              <a:defRPr sz="700">
                <a:latin typeface="Constantia" pitchFamily="18" charset="0"/>
              </a:defRPr>
            </a:lvl4pPr>
            <a:lvl5pPr>
              <a:defRPr sz="700">
                <a:latin typeface="Constantia" pitchFamily="18" charset="0"/>
              </a:defRPr>
            </a:lvl5pPr>
          </a:lstStyle>
          <a:p>
            <a:pPr lvl="0"/>
            <a:r>
              <a:rPr lang="es-ES" dirty="0"/>
              <a:t>Haga clic para modificar el estilo de texto del </a:t>
            </a:r>
            <a:r>
              <a:rPr lang="es-ES" dirty="0" smtClean="0"/>
              <a:t>patrón (Constantia 12)</a:t>
            </a:r>
            <a:endParaRPr lang="es-ES" dirty="0"/>
          </a:p>
        </p:txBody>
      </p:sp>
      <p:pic>
        <p:nvPicPr>
          <p:cNvPr id="22" name="21 Imagen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89" y="157302"/>
            <a:ext cx="736905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88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6" grpId="0"/>
    </p:bld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TEMA A TRATA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 userDrawn="1"/>
        </p:nvSpPr>
        <p:spPr>
          <a:xfrm>
            <a:off x="65301" y="39078"/>
            <a:ext cx="5256584" cy="34929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13" name="115 Triángulo rectángulo"/>
          <p:cNvSpPr/>
          <p:nvPr userDrawn="1"/>
        </p:nvSpPr>
        <p:spPr>
          <a:xfrm rot="10800000">
            <a:off x="4409395" y="54773"/>
            <a:ext cx="914400" cy="914400"/>
          </a:xfrm>
          <a:prstGeom prst="rtTriangle">
            <a:avLst/>
          </a:prstGeom>
          <a:solidFill>
            <a:schemeClr val="accent5">
              <a:lumMod val="60000"/>
              <a:lumOff val="4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14" name="116 Triángulo rectángulo"/>
          <p:cNvSpPr/>
          <p:nvPr userDrawn="1"/>
        </p:nvSpPr>
        <p:spPr>
          <a:xfrm rot="10800000">
            <a:off x="3670101" y="54771"/>
            <a:ext cx="1653694" cy="603624"/>
          </a:xfrm>
          <a:prstGeom prst="rtTriangle">
            <a:avLst/>
          </a:prstGeom>
          <a:solidFill>
            <a:schemeClr val="accent5">
              <a:lumMod val="60000"/>
              <a:lumOff val="4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pic>
        <p:nvPicPr>
          <p:cNvPr id="15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6"/>
          <a:stretch/>
        </p:blipFill>
        <p:spPr bwMode="auto">
          <a:xfrm>
            <a:off x="4694087" y="144041"/>
            <a:ext cx="561989" cy="25847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5" r="34739"/>
          <a:stretch/>
        </p:blipFill>
        <p:spPr bwMode="auto">
          <a:xfrm>
            <a:off x="3511475" y="226949"/>
            <a:ext cx="554856" cy="15554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EJVELASCOA\Pictures\OTROS\Logo INPEC (AzulTransp)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497" y="209699"/>
            <a:ext cx="497716" cy="16052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52 Rectángulo"/>
          <p:cNvSpPr/>
          <p:nvPr userDrawn="1"/>
        </p:nvSpPr>
        <p:spPr>
          <a:xfrm>
            <a:off x="83972" y="370221"/>
            <a:ext cx="3560763" cy="305589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34000">
                <a:schemeClr val="accent5">
                  <a:lumMod val="20000"/>
                  <a:lumOff val="80000"/>
                </a:schemeClr>
              </a:gs>
              <a:gs pos="54000">
                <a:srgbClr val="EEF3F9"/>
              </a:gs>
              <a:gs pos="85000">
                <a:schemeClr val="bg1"/>
              </a:gs>
            </a:gsLst>
            <a:lin ang="0" scaled="1"/>
            <a:tileRect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anchor="ctr"/>
          <a:lstStyle/>
          <a:p>
            <a:pPr algn="ctr">
              <a:defRPr/>
            </a:pPr>
            <a:endParaRPr lang="es-CO">
              <a:solidFill>
                <a:prstClr val="white"/>
              </a:solidFill>
            </a:endParaRPr>
          </a:p>
        </p:txBody>
      </p:sp>
      <p:sp>
        <p:nvSpPr>
          <p:cNvPr id="23" name="22 Rectángulo"/>
          <p:cNvSpPr/>
          <p:nvPr userDrawn="1"/>
        </p:nvSpPr>
        <p:spPr>
          <a:xfrm>
            <a:off x="28268" y="3426430"/>
            <a:ext cx="4544277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24" name="23 Rectángulo"/>
          <p:cNvSpPr/>
          <p:nvPr userDrawn="1"/>
        </p:nvSpPr>
        <p:spPr>
          <a:xfrm>
            <a:off x="4594847" y="3426430"/>
            <a:ext cx="86732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25" name="24 Rectángulo"/>
          <p:cNvSpPr/>
          <p:nvPr userDrawn="1"/>
        </p:nvSpPr>
        <p:spPr>
          <a:xfrm>
            <a:off x="4705963" y="3426430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26" name="25 Rectángulo"/>
          <p:cNvSpPr/>
          <p:nvPr userDrawn="1"/>
        </p:nvSpPr>
        <p:spPr>
          <a:xfrm>
            <a:off x="4782631" y="3426112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27" name="26 Rectángulo"/>
          <p:cNvSpPr/>
          <p:nvPr userDrawn="1"/>
        </p:nvSpPr>
        <p:spPr>
          <a:xfrm>
            <a:off x="4854518" y="3426111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28" name="27 Rectángulo"/>
          <p:cNvSpPr/>
          <p:nvPr userDrawn="1"/>
        </p:nvSpPr>
        <p:spPr>
          <a:xfrm>
            <a:off x="4929927" y="3426110"/>
            <a:ext cx="433524" cy="14494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29" name="3 Marcador de texto"/>
          <p:cNvSpPr>
            <a:spLocks noGrp="1"/>
          </p:cNvSpPr>
          <p:nvPr>
            <p:ph type="body" sz="half" idx="13" hasCustomPrompt="1"/>
          </p:nvPr>
        </p:nvSpPr>
        <p:spPr>
          <a:xfrm>
            <a:off x="4929927" y="3434736"/>
            <a:ext cx="433524" cy="1443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6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defRPr>
            </a:lvl1pPr>
            <a:lvl2pPr marL="257175" indent="0">
              <a:buNone/>
              <a:defRPr sz="700"/>
            </a:lvl2pPr>
            <a:lvl3pPr marL="514350" indent="0">
              <a:buNone/>
              <a:defRPr sz="600"/>
            </a:lvl3pPr>
            <a:lvl4pPr marL="771525" indent="0">
              <a:buNone/>
              <a:defRPr sz="500"/>
            </a:lvl4pPr>
            <a:lvl5pPr marL="1028700" indent="0">
              <a:buNone/>
              <a:defRPr sz="500"/>
            </a:lvl5pPr>
            <a:lvl6pPr marL="1285875" indent="0">
              <a:buNone/>
              <a:defRPr sz="500"/>
            </a:lvl6pPr>
            <a:lvl7pPr marL="1543050" indent="0">
              <a:buNone/>
              <a:defRPr sz="500"/>
            </a:lvl7pPr>
            <a:lvl8pPr marL="1800225" indent="0">
              <a:buNone/>
              <a:defRPr sz="500"/>
            </a:lvl8pPr>
            <a:lvl9pPr marL="2057400" indent="0">
              <a:buNone/>
              <a:defRPr sz="500"/>
            </a:lvl9pPr>
          </a:lstStyle>
          <a:p>
            <a:pPr lvl="0"/>
            <a:r>
              <a:rPr lang="es-ES" dirty="0"/>
              <a:t>4</a:t>
            </a:r>
          </a:p>
        </p:txBody>
      </p:sp>
      <p:sp>
        <p:nvSpPr>
          <p:cNvPr id="30" name="6 Marcador de texto"/>
          <p:cNvSpPr>
            <a:spLocks noGrp="1"/>
          </p:cNvSpPr>
          <p:nvPr>
            <p:ph type="body" sz="quarter" idx="19" hasCustomPrompt="1"/>
          </p:nvPr>
        </p:nvSpPr>
        <p:spPr>
          <a:xfrm>
            <a:off x="94083" y="3433752"/>
            <a:ext cx="4473914" cy="12380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r">
              <a:buNone/>
              <a:defRPr sz="600" b="1" baseline="0">
                <a:solidFill>
                  <a:schemeClr val="bg1"/>
                </a:solidFill>
                <a:effectLst/>
                <a:latin typeface="Constantia" pitchFamily="18" charset="0"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/>
              <a:t>Título de presentación / Oficina Asesora de Planeación</a:t>
            </a:r>
          </a:p>
        </p:txBody>
      </p:sp>
      <p:sp>
        <p:nvSpPr>
          <p:cNvPr id="36" name="2 Marcador de posición de imagen"/>
          <p:cNvSpPr>
            <a:spLocks noGrp="1"/>
          </p:cNvSpPr>
          <p:nvPr>
            <p:ph type="pic" sz="quarter" idx="14"/>
          </p:nvPr>
        </p:nvSpPr>
        <p:spPr>
          <a:xfrm>
            <a:off x="3420417" y="530131"/>
            <a:ext cx="1880996" cy="1376973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Constantia" pitchFamily="18" charset="0"/>
              </a:defRPr>
            </a:lvl1pPr>
          </a:lstStyle>
          <a:p>
            <a:r>
              <a:rPr lang="es-ES"/>
              <a:t>Haga clic en el icono para agregar una imagen</a:t>
            </a:r>
            <a:endParaRPr lang="es-CO" dirty="0"/>
          </a:p>
        </p:txBody>
      </p:sp>
      <p:sp>
        <p:nvSpPr>
          <p:cNvPr id="37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146397" y="548961"/>
            <a:ext cx="3130004" cy="28522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just">
              <a:buNone/>
              <a:defRPr sz="600" b="0" baseline="0">
                <a:solidFill>
                  <a:schemeClr val="tx1"/>
                </a:solidFill>
                <a:latin typeface="Constantia" pitchFamily="18" charset="0"/>
              </a:defRPr>
            </a:lvl1pPr>
            <a:lvl2pPr marL="257175" indent="0">
              <a:buNone/>
              <a:defRPr sz="700"/>
            </a:lvl2pPr>
            <a:lvl3pPr marL="514350" indent="0">
              <a:buNone/>
              <a:defRPr sz="600"/>
            </a:lvl3pPr>
            <a:lvl4pPr marL="771525" indent="0">
              <a:buNone/>
              <a:defRPr sz="500"/>
            </a:lvl4pPr>
            <a:lvl5pPr marL="1028700" indent="0">
              <a:buNone/>
              <a:defRPr sz="500"/>
            </a:lvl5pPr>
            <a:lvl6pPr marL="1285875" indent="0">
              <a:buNone/>
              <a:defRPr sz="500"/>
            </a:lvl6pPr>
            <a:lvl7pPr marL="1543050" indent="0">
              <a:buNone/>
              <a:defRPr sz="500"/>
            </a:lvl7pPr>
            <a:lvl8pPr marL="1800225" indent="0">
              <a:buNone/>
              <a:defRPr sz="500"/>
            </a:lvl8pPr>
            <a:lvl9pPr marL="2057400" indent="0">
              <a:buNone/>
              <a:defRPr sz="500"/>
            </a:lvl9pPr>
          </a:lstStyle>
          <a:p>
            <a:pPr lvl="0"/>
            <a:r>
              <a:rPr lang="es-ES" dirty="0"/>
              <a:t>Fuente y tamaño: letra Constantia 6 a 8 puntos, interlineado sencillo, justificado. </a:t>
            </a:r>
          </a:p>
          <a:p>
            <a:pPr lvl="0"/>
            <a:endParaRPr lang="es-ES" dirty="0"/>
          </a:p>
          <a:p>
            <a:pPr lvl="0"/>
            <a:r>
              <a:rPr lang="es-ES" dirty="0"/>
              <a:t>En la descripción del tema use mayúscula para siglas y acrónimos: (INPEC, USPEC, DAFP, DNP)</a:t>
            </a:r>
          </a:p>
          <a:p>
            <a:pPr lvl="0"/>
            <a:endParaRPr lang="es-ES" dirty="0"/>
          </a:p>
          <a:p>
            <a:pPr lvl="0"/>
            <a:r>
              <a:rPr lang="es-ES" dirty="0"/>
              <a:t>Se usará mayúsculas iniciales para nombres propios: Director General, Instituto Nacional Penitenciario y Carcelario. </a:t>
            </a:r>
          </a:p>
          <a:p>
            <a:pPr lvl="0"/>
            <a:endParaRPr lang="es-ES" dirty="0"/>
          </a:p>
          <a:p>
            <a:pPr lvl="0"/>
            <a:r>
              <a:rPr lang="es-ES" dirty="0"/>
              <a:t>Se escribirá con minúscula los días de la semana y los meses. </a:t>
            </a:r>
          </a:p>
          <a:p>
            <a:pPr lvl="0"/>
            <a:endParaRPr lang="es-ES" dirty="0"/>
          </a:p>
          <a:p>
            <a:pPr lvl="0"/>
            <a:r>
              <a:rPr lang="es-ES" dirty="0"/>
              <a:t>Uso del punto y de la coma: utilizar punto (.) para cifras exactas y utilizar coma (,) para cifras decimales. </a:t>
            </a:r>
          </a:p>
          <a:p>
            <a:pPr lvl="0"/>
            <a:endParaRPr lang="es-ES" dirty="0"/>
          </a:p>
          <a:p>
            <a:pPr lvl="0"/>
            <a:r>
              <a:rPr lang="es-ES" dirty="0"/>
              <a:t>Se utilizará números para indexar los temas, después del tercer decimal se usará n literales en minúscula, así: </a:t>
            </a:r>
          </a:p>
          <a:p>
            <a:pPr lvl="0"/>
            <a:endParaRPr lang="es-ES" dirty="0"/>
          </a:p>
          <a:p>
            <a:pPr lvl="0"/>
            <a:r>
              <a:rPr lang="es-ES" dirty="0"/>
              <a:t>1. La ortografía española</a:t>
            </a:r>
          </a:p>
          <a:p>
            <a:pPr lvl="0"/>
            <a:endParaRPr lang="es-ES" dirty="0"/>
          </a:p>
          <a:p>
            <a:pPr lvl="0"/>
            <a:r>
              <a:rPr lang="es-ES" dirty="0"/>
              <a:t>1.1 Fundamentos de la ortografía</a:t>
            </a:r>
          </a:p>
          <a:p>
            <a:pPr lvl="0"/>
            <a:endParaRPr lang="es-ES" dirty="0"/>
          </a:p>
          <a:p>
            <a:pPr lvl="0"/>
            <a:r>
              <a:rPr lang="es-ES" dirty="0"/>
              <a:t>1.2 Abecedario del español</a:t>
            </a:r>
          </a:p>
          <a:p>
            <a:pPr lvl="0"/>
            <a:endParaRPr lang="es-ES" dirty="0"/>
          </a:p>
          <a:p>
            <a:pPr lvl="0"/>
            <a:r>
              <a:rPr lang="es-ES" dirty="0"/>
              <a:t>1.2.1 Fonemas representativos</a:t>
            </a:r>
          </a:p>
          <a:p>
            <a:pPr lvl="0"/>
            <a:endParaRPr lang="es-ES" dirty="0"/>
          </a:p>
          <a:p>
            <a:pPr lvl="0"/>
            <a:r>
              <a:rPr lang="es-ES" dirty="0"/>
              <a:t>a. </a:t>
            </a:r>
            <a:r>
              <a:rPr lang="es-ES" dirty="0" err="1"/>
              <a:t>xxxxxxx</a:t>
            </a:r>
            <a:endParaRPr lang="es-ES" dirty="0"/>
          </a:p>
          <a:p>
            <a:pPr lvl="0"/>
            <a:r>
              <a:rPr lang="es-ES" dirty="0"/>
              <a:t>b. </a:t>
            </a:r>
            <a:r>
              <a:rPr lang="es-ES" dirty="0" err="1"/>
              <a:t>xxxxxxxx</a:t>
            </a:r>
            <a:endParaRPr lang="es-ES" dirty="0"/>
          </a:p>
          <a:p>
            <a:pPr lvl="0"/>
            <a:endParaRPr lang="es-ES" dirty="0"/>
          </a:p>
        </p:txBody>
      </p:sp>
      <p:sp>
        <p:nvSpPr>
          <p:cNvPr id="39" name="2 Marcador de posición de imagen"/>
          <p:cNvSpPr>
            <a:spLocks noGrp="1"/>
          </p:cNvSpPr>
          <p:nvPr>
            <p:ph type="pic" sz="quarter" idx="20"/>
          </p:nvPr>
        </p:nvSpPr>
        <p:spPr>
          <a:xfrm>
            <a:off x="3420417" y="1966484"/>
            <a:ext cx="1880996" cy="1376973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Constantia" pitchFamily="18" charset="0"/>
              </a:defRPr>
            </a:lvl1pPr>
          </a:lstStyle>
          <a:p>
            <a:r>
              <a:rPr lang="es-ES"/>
              <a:t>Haga clic en el icono para agregar una imagen</a:t>
            </a:r>
            <a:endParaRPr lang="es-CO" dirty="0"/>
          </a:p>
        </p:txBody>
      </p:sp>
      <p:sp>
        <p:nvSpPr>
          <p:cNvPr id="40" name="39 Rectángulo"/>
          <p:cNvSpPr/>
          <p:nvPr userDrawn="1"/>
        </p:nvSpPr>
        <p:spPr>
          <a:xfrm>
            <a:off x="48741" y="230628"/>
            <a:ext cx="3227660" cy="19099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41" name="40 Rectángulo"/>
          <p:cNvSpPr/>
          <p:nvPr userDrawn="1"/>
        </p:nvSpPr>
        <p:spPr>
          <a:xfrm>
            <a:off x="91977" y="152165"/>
            <a:ext cx="3256432" cy="227485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42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221497" y="144041"/>
            <a:ext cx="2472096" cy="23923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800" b="1" baseline="0">
                <a:solidFill>
                  <a:schemeClr val="bg1"/>
                </a:solidFill>
                <a:effectLst/>
                <a:latin typeface="Constantia" pitchFamily="18" charset="0"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/>
              <a:t>Título tema a tratar (Constantia </a:t>
            </a:r>
            <a:r>
              <a:rPr lang="es-ES" dirty="0" smtClean="0"/>
              <a:t>8)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00807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TEM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n 1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733" y="71859"/>
            <a:ext cx="5255207" cy="3456732"/>
          </a:xfrm>
          <a:prstGeom prst="rect">
            <a:avLst/>
          </a:prstGeom>
        </p:spPr>
      </p:pic>
      <p:sp>
        <p:nvSpPr>
          <p:cNvPr id="18" name="Diagrama de flujo: operación manual 53"/>
          <p:cNvSpPr/>
          <p:nvPr userDrawn="1"/>
        </p:nvSpPr>
        <p:spPr>
          <a:xfrm rot="5400000">
            <a:off x="2049158" y="321671"/>
            <a:ext cx="3168377" cy="3389181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pic>
        <p:nvPicPr>
          <p:cNvPr id="19" name="Imagen 1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</a:extLst>
          </a:blip>
          <a:srcRect l="23394" t="8515" r="38303" b="6872"/>
          <a:stretch/>
        </p:blipFill>
        <p:spPr>
          <a:xfrm rot="1451468">
            <a:off x="1223643" y="226195"/>
            <a:ext cx="1360535" cy="2924814"/>
          </a:xfrm>
          <a:prstGeom prst="rect">
            <a:avLst/>
          </a:prstGeom>
          <a:effectLst/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5"/>
          <a:stretch/>
        </p:blipFill>
        <p:spPr bwMode="auto">
          <a:xfrm>
            <a:off x="894416" y="75857"/>
            <a:ext cx="2256587" cy="209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Elipse 24"/>
          <p:cNvSpPr/>
          <p:nvPr userDrawn="1"/>
        </p:nvSpPr>
        <p:spPr>
          <a:xfrm>
            <a:off x="1082037" y="47250"/>
            <a:ext cx="1893894" cy="189673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51" name="Elipse 16"/>
          <p:cNvSpPr/>
          <p:nvPr userDrawn="1"/>
        </p:nvSpPr>
        <p:spPr>
          <a:xfrm>
            <a:off x="75227" y="1408435"/>
            <a:ext cx="2008213" cy="203499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52" name="Arco de bloque 17"/>
          <p:cNvSpPr/>
          <p:nvPr userDrawn="1"/>
        </p:nvSpPr>
        <p:spPr>
          <a:xfrm flipH="1">
            <a:off x="649739" y="1943981"/>
            <a:ext cx="956368" cy="925119"/>
          </a:xfrm>
          <a:prstGeom prst="blockArc">
            <a:avLst>
              <a:gd name="adj1" fmla="val 10800000"/>
              <a:gd name="adj2" fmla="val 5495458"/>
              <a:gd name="adj3" fmla="val 10855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  <p:sp>
        <p:nvSpPr>
          <p:cNvPr id="53" name="Arco de bloque 19"/>
          <p:cNvSpPr/>
          <p:nvPr userDrawn="1"/>
        </p:nvSpPr>
        <p:spPr>
          <a:xfrm flipH="1">
            <a:off x="510469" y="1805790"/>
            <a:ext cx="1234750" cy="1200647"/>
          </a:xfrm>
          <a:prstGeom prst="blockArc">
            <a:avLst>
              <a:gd name="adj1" fmla="val 13538626"/>
              <a:gd name="adj2" fmla="val 5495458"/>
              <a:gd name="adj3" fmla="val 10855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54" name="Arco de bloque 20"/>
          <p:cNvSpPr/>
          <p:nvPr userDrawn="1"/>
        </p:nvSpPr>
        <p:spPr>
          <a:xfrm flipH="1">
            <a:off x="371654" y="1685415"/>
            <a:ext cx="1508937" cy="1452881"/>
          </a:xfrm>
          <a:prstGeom prst="blockArc">
            <a:avLst>
              <a:gd name="adj1" fmla="val 14833535"/>
              <a:gd name="adj2" fmla="val 5517114"/>
              <a:gd name="adj3" fmla="val 8447"/>
            </a:avLst>
          </a:prstGeom>
          <a:solidFill>
            <a:srgbClr val="7030A0"/>
          </a:solidFill>
          <a:ln>
            <a:solidFill>
              <a:srgbClr val="7030A0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55" name="Arco de bloque 21"/>
          <p:cNvSpPr/>
          <p:nvPr userDrawn="1"/>
        </p:nvSpPr>
        <p:spPr>
          <a:xfrm flipH="1">
            <a:off x="217573" y="1527935"/>
            <a:ext cx="1806127" cy="1767177"/>
          </a:xfrm>
          <a:prstGeom prst="blockArc">
            <a:avLst>
              <a:gd name="adj1" fmla="val 16210643"/>
              <a:gd name="adj2" fmla="val 5517114"/>
              <a:gd name="adj3" fmla="val 8447"/>
            </a:avLst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prstClr val="black"/>
              </a:solidFill>
            </a:endParaRPr>
          </a:p>
        </p:txBody>
      </p:sp>
      <p:pic>
        <p:nvPicPr>
          <p:cNvPr id="56" name="Imagen 2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73" y="2123242"/>
            <a:ext cx="565742" cy="5657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0" name="Elipse 23"/>
          <p:cNvSpPr/>
          <p:nvPr userDrawn="1"/>
        </p:nvSpPr>
        <p:spPr>
          <a:xfrm>
            <a:off x="1598857" y="2759735"/>
            <a:ext cx="682157" cy="692857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61" name="Rectángulo 26"/>
          <p:cNvSpPr/>
          <p:nvPr userDrawn="1"/>
        </p:nvSpPr>
        <p:spPr>
          <a:xfrm>
            <a:off x="1722467" y="2697384"/>
            <a:ext cx="4331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dirty="0" smtClean="0">
                <a:ln w="0"/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nstantia" panose="02030602050306030303" pitchFamily="18" charset="0"/>
              </a:rPr>
              <a:t>2</a:t>
            </a:r>
            <a:endParaRPr lang="es-ES" sz="4000" dirty="0">
              <a:ln w="0"/>
              <a:solidFill>
                <a:prstClr val="white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nstantia" panose="02030602050306030303" pitchFamily="18" charset="0"/>
            </a:endParaRPr>
          </a:p>
        </p:txBody>
      </p:sp>
      <p:pic>
        <p:nvPicPr>
          <p:cNvPr id="62" name="61 Imagen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89" y="157302"/>
            <a:ext cx="736905" cy="237600"/>
          </a:xfrm>
          <a:prstGeom prst="rect">
            <a:avLst/>
          </a:prstGeom>
        </p:spPr>
      </p:pic>
      <p:sp>
        <p:nvSpPr>
          <p:cNvPr id="22" name="9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2975931" y="1800225"/>
            <a:ext cx="2316694" cy="336349"/>
          </a:xfrm>
          <a:prstGeom prst="rect">
            <a:avLst/>
          </a:prstGeom>
        </p:spPr>
        <p:txBody>
          <a:bodyPr anchor="ctr"/>
          <a:lstStyle>
            <a:lvl1pPr marL="0" indent="0" algn="just">
              <a:buNone/>
              <a:defRPr sz="800" b="1">
                <a:solidFill>
                  <a:srgbClr val="00435A"/>
                </a:solidFill>
                <a:latin typeface="Constantia" pitchFamily="18" charset="0"/>
              </a:defRPr>
            </a:lvl1pPr>
            <a:lvl2pPr>
              <a:defRPr sz="700">
                <a:latin typeface="Constantia" pitchFamily="18" charset="0"/>
              </a:defRPr>
            </a:lvl2pPr>
            <a:lvl3pPr>
              <a:defRPr sz="700">
                <a:latin typeface="Constantia" pitchFamily="18" charset="0"/>
              </a:defRPr>
            </a:lvl3pPr>
            <a:lvl4pPr>
              <a:defRPr sz="700">
                <a:latin typeface="Constantia" pitchFamily="18" charset="0"/>
              </a:defRPr>
            </a:lvl4pPr>
            <a:lvl5pPr>
              <a:defRPr sz="700">
                <a:latin typeface="Constantia" pitchFamily="18" charset="0"/>
              </a:defRPr>
            </a:lvl5pPr>
          </a:lstStyle>
          <a:p>
            <a:pPr lvl="0"/>
            <a:r>
              <a:rPr lang="es-ES" dirty="0"/>
              <a:t>Haga clic para modificar el estilo de texto del </a:t>
            </a:r>
            <a:r>
              <a:rPr lang="es-ES" dirty="0" smtClean="0"/>
              <a:t>patrón (Constantia 12)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871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1" grpId="0"/>
    </p:bld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TEMA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733" y="71859"/>
            <a:ext cx="5255207" cy="3456732"/>
          </a:xfrm>
          <a:prstGeom prst="rect">
            <a:avLst/>
          </a:prstGeom>
        </p:spPr>
      </p:pic>
      <p:sp>
        <p:nvSpPr>
          <p:cNvPr id="27" name="Diagrama de flujo: operación manual 53"/>
          <p:cNvSpPr/>
          <p:nvPr userDrawn="1"/>
        </p:nvSpPr>
        <p:spPr>
          <a:xfrm rot="5400000">
            <a:off x="2049158" y="321671"/>
            <a:ext cx="3168377" cy="3389181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pic>
        <p:nvPicPr>
          <p:cNvPr id="29" name="Imagen 1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</a:extLst>
          </a:blip>
          <a:srcRect l="23394" t="8515" r="38303" b="6872"/>
          <a:stretch/>
        </p:blipFill>
        <p:spPr>
          <a:xfrm rot="1451468">
            <a:off x="1223643" y="226195"/>
            <a:ext cx="1360535" cy="2924814"/>
          </a:xfrm>
          <a:prstGeom prst="rect">
            <a:avLst/>
          </a:prstGeom>
          <a:effectLst/>
        </p:spPr>
      </p:pic>
      <p:pic>
        <p:nvPicPr>
          <p:cNvPr id="18" name="Imagen 15"/>
          <p:cNvPicPr>
            <a:picLocks noChangeAspect="1"/>
          </p:cNvPicPr>
          <p:nvPr userDrawn="1"/>
        </p:nvPicPr>
        <p:blipFill rotWithShape="1">
          <a:blip r:embed="rId4"/>
          <a:srcRect t="6535"/>
          <a:stretch/>
        </p:blipFill>
        <p:spPr>
          <a:xfrm>
            <a:off x="894794" y="75857"/>
            <a:ext cx="2269027" cy="2097992"/>
          </a:xfrm>
          <a:prstGeom prst="rect">
            <a:avLst/>
          </a:prstGeom>
        </p:spPr>
      </p:pic>
      <p:sp>
        <p:nvSpPr>
          <p:cNvPr id="25" name="Elipse 24"/>
          <p:cNvSpPr/>
          <p:nvPr userDrawn="1"/>
        </p:nvSpPr>
        <p:spPr>
          <a:xfrm>
            <a:off x="1082037" y="47250"/>
            <a:ext cx="1893894" cy="189673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14" name="Elipse 16"/>
          <p:cNvSpPr/>
          <p:nvPr userDrawn="1"/>
        </p:nvSpPr>
        <p:spPr>
          <a:xfrm>
            <a:off x="75227" y="1408435"/>
            <a:ext cx="2008213" cy="2034994"/>
          </a:xfrm>
          <a:prstGeom prst="ellipse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15" name="Arco de bloque 17"/>
          <p:cNvSpPr/>
          <p:nvPr userDrawn="1"/>
        </p:nvSpPr>
        <p:spPr>
          <a:xfrm flipH="1">
            <a:off x="649739" y="1943981"/>
            <a:ext cx="956368" cy="925119"/>
          </a:xfrm>
          <a:prstGeom prst="blockArc">
            <a:avLst>
              <a:gd name="adj1" fmla="val 10800000"/>
              <a:gd name="adj2" fmla="val 5495458"/>
              <a:gd name="adj3" fmla="val 10855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  <p:sp>
        <p:nvSpPr>
          <p:cNvPr id="16" name="Arco de bloque 19"/>
          <p:cNvSpPr/>
          <p:nvPr userDrawn="1"/>
        </p:nvSpPr>
        <p:spPr>
          <a:xfrm flipH="1">
            <a:off x="510469" y="1805790"/>
            <a:ext cx="1234750" cy="1200647"/>
          </a:xfrm>
          <a:prstGeom prst="blockArc">
            <a:avLst>
              <a:gd name="adj1" fmla="val 13538626"/>
              <a:gd name="adj2" fmla="val 5495458"/>
              <a:gd name="adj3" fmla="val 10855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17" name="Arco de bloque 20"/>
          <p:cNvSpPr/>
          <p:nvPr userDrawn="1"/>
        </p:nvSpPr>
        <p:spPr>
          <a:xfrm flipH="1">
            <a:off x="371654" y="1685415"/>
            <a:ext cx="1508937" cy="1452881"/>
          </a:xfrm>
          <a:prstGeom prst="blockArc">
            <a:avLst>
              <a:gd name="adj1" fmla="val 14833535"/>
              <a:gd name="adj2" fmla="val 5517114"/>
              <a:gd name="adj3" fmla="val 8447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19" name="Arco de bloque 21"/>
          <p:cNvSpPr/>
          <p:nvPr userDrawn="1"/>
        </p:nvSpPr>
        <p:spPr>
          <a:xfrm flipH="1">
            <a:off x="217573" y="1527935"/>
            <a:ext cx="1806127" cy="1767177"/>
          </a:xfrm>
          <a:prstGeom prst="blockArc">
            <a:avLst>
              <a:gd name="adj1" fmla="val 16210643"/>
              <a:gd name="adj2" fmla="val 5517114"/>
              <a:gd name="adj3" fmla="val 844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prstClr val="black"/>
              </a:solidFill>
            </a:endParaRPr>
          </a:p>
        </p:txBody>
      </p:sp>
      <p:pic>
        <p:nvPicPr>
          <p:cNvPr id="20" name="Imagen 2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73" y="2123242"/>
            <a:ext cx="565742" cy="5657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3" name="Elipse 23"/>
          <p:cNvSpPr/>
          <p:nvPr userDrawn="1"/>
        </p:nvSpPr>
        <p:spPr>
          <a:xfrm>
            <a:off x="1598857" y="2759735"/>
            <a:ext cx="682157" cy="692857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24" name="Rectángulo 26"/>
          <p:cNvSpPr/>
          <p:nvPr userDrawn="1"/>
        </p:nvSpPr>
        <p:spPr>
          <a:xfrm>
            <a:off x="1736115" y="2670088"/>
            <a:ext cx="4331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dirty="0" smtClean="0">
                <a:ln w="0"/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nstantia" panose="02030602050306030303" pitchFamily="18" charset="0"/>
              </a:rPr>
              <a:t>3</a:t>
            </a:r>
            <a:endParaRPr lang="es-ES" sz="4000" dirty="0">
              <a:ln w="0"/>
              <a:solidFill>
                <a:prstClr val="white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nstantia" panose="02030602050306030303" pitchFamily="18" charset="0"/>
            </a:endParaRPr>
          </a:p>
        </p:txBody>
      </p:sp>
      <p:pic>
        <p:nvPicPr>
          <p:cNvPr id="26" name="25 Imagen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89" y="157302"/>
            <a:ext cx="736905" cy="237600"/>
          </a:xfrm>
          <a:prstGeom prst="rect">
            <a:avLst/>
          </a:prstGeom>
        </p:spPr>
      </p:pic>
      <p:sp>
        <p:nvSpPr>
          <p:cNvPr id="32" name="9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2975931" y="1800225"/>
            <a:ext cx="2316694" cy="336349"/>
          </a:xfrm>
          <a:prstGeom prst="rect">
            <a:avLst/>
          </a:prstGeom>
        </p:spPr>
        <p:txBody>
          <a:bodyPr anchor="ctr"/>
          <a:lstStyle>
            <a:lvl1pPr marL="0" indent="0" algn="just">
              <a:buNone/>
              <a:defRPr sz="800" b="1">
                <a:solidFill>
                  <a:srgbClr val="00435A"/>
                </a:solidFill>
                <a:latin typeface="Constantia" pitchFamily="18" charset="0"/>
              </a:defRPr>
            </a:lvl1pPr>
            <a:lvl2pPr>
              <a:defRPr sz="700">
                <a:latin typeface="Constantia" pitchFamily="18" charset="0"/>
              </a:defRPr>
            </a:lvl2pPr>
            <a:lvl3pPr>
              <a:defRPr sz="700">
                <a:latin typeface="Constantia" pitchFamily="18" charset="0"/>
              </a:defRPr>
            </a:lvl3pPr>
            <a:lvl4pPr>
              <a:defRPr sz="700">
                <a:latin typeface="Constantia" pitchFamily="18" charset="0"/>
              </a:defRPr>
            </a:lvl4pPr>
            <a:lvl5pPr>
              <a:defRPr sz="700">
                <a:latin typeface="Constantia" pitchFamily="18" charset="0"/>
              </a:defRPr>
            </a:lvl5pPr>
          </a:lstStyle>
          <a:p>
            <a:pPr lvl="0"/>
            <a:r>
              <a:rPr lang="es-ES" dirty="0"/>
              <a:t>Haga clic para modificar el estilo de texto del </a:t>
            </a:r>
            <a:r>
              <a:rPr lang="es-ES" dirty="0" smtClean="0"/>
              <a:t>patrón (Constantia 12)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2853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1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77.xml"/><Relationship Id="rId21" Type="http://schemas.openxmlformats.org/officeDocument/2006/relationships/slideLayout" Target="../slideLayouts/slideLayout95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17" Type="http://schemas.openxmlformats.org/officeDocument/2006/relationships/slideLayout" Target="../slideLayouts/slideLayout91.xml"/><Relationship Id="rId2" Type="http://schemas.openxmlformats.org/officeDocument/2006/relationships/slideLayout" Target="../slideLayouts/slideLayout76.xml"/><Relationship Id="rId16" Type="http://schemas.openxmlformats.org/officeDocument/2006/relationships/slideLayout" Target="../slideLayouts/slideLayout90.xml"/><Relationship Id="rId20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24" Type="http://schemas.openxmlformats.org/officeDocument/2006/relationships/theme" Target="../theme/theme5.xml"/><Relationship Id="rId5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9.xml"/><Relationship Id="rId23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84.xml"/><Relationship Id="rId19" Type="http://schemas.openxmlformats.org/officeDocument/2006/relationships/slideLayout" Target="../slideLayouts/slideLayout93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Relationship Id="rId22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1301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41" r:id="rId2"/>
    <p:sldLayoutId id="2147483826" r:id="rId3"/>
    <p:sldLayoutId id="2147483846" r:id="rId4"/>
    <p:sldLayoutId id="2147483851" r:id="rId5"/>
    <p:sldLayoutId id="2147483847" r:id="rId6"/>
    <p:sldLayoutId id="2147483849" r:id="rId7"/>
    <p:sldLayoutId id="2147483845" r:id="rId8"/>
    <p:sldLayoutId id="2147483827" r:id="rId9"/>
    <p:sldLayoutId id="2147483828" r:id="rId10"/>
    <p:sldLayoutId id="2147483829" r:id="rId11"/>
    <p:sldLayoutId id="2147483830" r:id="rId12"/>
    <p:sldLayoutId id="2147483848" r:id="rId13"/>
    <p:sldLayoutId id="2147483902" r:id="rId14"/>
    <p:sldLayoutId id="2147483850" r:id="rId15"/>
    <p:sldLayoutId id="2147483934" r:id="rId16"/>
    <p:sldLayoutId id="2147483831" r:id="rId17"/>
    <p:sldLayoutId id="2147483832" r:id="rId18"/>
    <p:sldLayoutId id="2147483837" r:id="rId19"/>
    <p:sldLayoutId id="2147483839" r:id="rId20"/>
    <p:sldLayoutId id="2147483840" r:id="rId21"/>
  </p:sldLayoutIdLst>
  <p:txStyles>
    <p:titleStyle>
      <a:lvl1pPr algn="ctr" defTabSz="514350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81" indent="-192881" algn="l" defTabSz="51435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09" indent="-160734" algn="l" defTabSz="51435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325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6259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77" r:id="rId9"/>
    <p:sldLayoutId id="2147483879" r:id="rId10"/>
    <p:sldLayoutId id="2147483881" r:id="rId11"/>
    <p:sldLayoutId id="2147483882" r:id="rId12"/>
    <p:sldLayoutId id="2147483861" r:id="rId13"/>
    <p:sldLayoutId id="2147483862" r:id="rId14"/>
    <p:sldLayoutId id="2147483863" r:id="rId15"/>
    <p:sldLayoutId id="2147483864" r:id="rId16"/>
    <p:sldLayoutId id="2147483865" r:id="rId17"/>
    <p:sldLayoutId id="2147483866" r:id="rId18"/>
    <p:sldLayoutId id="2147483867" r:id="rId19"/>
    <p:sldLayoutId id="2147483868" r:id="rId20"/>
    <p:sldLayoutId id="2147483869" r:id="rId21"/>
    <p:sldLayoutId id="2147483870" r:id="rId22"/>
    <p:sldLayoutId id="2147483871" r:id="rId23"/>
    <p:sldLayoutId id="2147483886" r:id="rId2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0596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  <p:sldLayoutId id="2147483900" r:id="rId13"/>
    <p:sldLayoutId id="2147483908" r:id="rId14"/>
    <p:sldLayoutId id="2147483903" r:id="rId15"/>
    <p:sldLayoutId id="2147483904" r:id="rId16"/>
    <p:sldLayoutId id="2147483905" r:id="rId17"/>
  </p:sldLayoutIdLst>
  <p:txStyles>
    <p:titleStyle>
      <a:lvl1pPr algn="ctr" defTabSz="514350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81" indent="-192881" algn="l" defTabSz="51435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09" indent="-160734" algn="l" defTabSz="51435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3477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  <p:sldLayoutId id="2147483948" r:id="rId13"/>
    <p:sldLayoutId id="2147483949" r:id="rId14"/>
    <p:sldLayoutId id="2147483950" r:id="rId15"/>
    <p:sldLayoutId id="2147483951" r:id="rId16"/>
    <p:sldLayoutId id="2147483952" r:id="rId17"/>
    <p:sldLayoutId id="2147483953" r:id="rId18"/>
    <p:sldLayoutId id="2147483954" r:id="rId19"/>
    <p:sldLayoutId id="2147483955" r:id="rId20"/>
    <p:sldLayoutId id="2147483956" r:id="rId21"/>
    <p:sldLayoutId id="2147483957" r:id="rId22"/>
    <p:sldLayoutId id="2147483958" r:id="rId2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764233" y="1512193"/>
            <a:ext cx="3532074" cy="917851"/>
          </a:xfrm>
          <a:prstGeom prst="rect">
            <a:avLst/>
          </a:prstGeom>
          <a:noFill/>
        </p:spPr>
        <p:txBody>
          <a:bodyPr wrap="square" lIns="55531" tIns="27767" rIns="55531" bIns="27767" rtlCol="0">
            <a:spAutoFit/>
          </a:bodyPr>
          <a:lstStyle/>
          <a:p>
            <a:pPr algn="ctr" defTabSz="550742">
              <a:defRPr/>
            </a:pPr>
            <a:endParaRPr lang="es-MX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550742">
              <a:defRPr/>
            </a:pPr>
            <a:r>
              <a:rPr lang="es-CO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REGLAMENTO GENERAL </a:t>
            </a:r>
            <a:r>
              <a:rPr lang="es-CO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DISPOSICIONES </a:t>
            </a:r>
            <a:r>
              <a:rPr lang="es-CO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PRELIMINARES-PRINCIPIOS RECTORES</a:t>
            </a:r>
          </a:p>
          <a:p>
            <a:pPr algn="ctr" defTabSz="550742">
              <a:defRPr/>
            </a:pPr>
            <a:r>
              <a:rPr lang="es-CO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Sectores LGTBI </a:t>
            </a:r>
            <a:endParaRPr lang="es-MX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1 Marcador de texto"/>
          <p:cNvSpPr txBox="1">
            <a:spLocks/>
          </p:cNvSpPr>
          <p:nvPr/>
        </p:nvSpPr>
        <p:spPr>
          <a:xfrm>
            <a:off x="1924996" y="2808337"/>
            <a:ext cx="2520280" cy="504056"/>
          </a:xfrm>
          <a:prstGeom prst="rect">
            <a:avLst/>
          </a:prstGeom>
        </p:spPr>
        <p:txBody>
          <a:bodyPr/>
          <a:lstStyle>
            <a:lvl1pPr marL="192881" indent="-192881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7909" indent="-160734" algn="l" defTabSz="5143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1200" b="1" dirty="0" smtClean="0">
                <a:latin typeface="Constantia" pitchFamily="18" charset="0"/>
                <a:cs typeface="Arial" panose="020B0604020202020204" pitchFamily="34" charset="0"/>
              </a:rPr>
              <a:t>Julio de 2017</a:t>
            </a:r>
            <a:endParaRPr lang="es-CO" sz="1200" b="1" dirty="0">
              <a:latin typeface="Constantia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98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es-CO" dirty="0" smtClean="0"/>
              <a:t>25</a:t>
            </a:r>
            <a:endParaRPr lang="es-CO" dirty="0"/>
          </a:p>
        </p:txBody>
      </p:sp>
      <p:sp>
        <p:nvSpPr>
          <p:cNvPr id="9" name="16 CuadroTexto"/>
          <p:cNvSpPr txBox="1"/>
          <p:nvPr/>
        </p:nvSpPr>
        <p:spPr>
          <a:xfrm>
            <a:off x="1918054" y="3437114"/>
            <a:ext cx="2654491" cy="14840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55522" tIns="27763" rIns="55522" bIns="27763" rtlCol="0">
            <a:spAutoFit/>
          </a:bodyPr>
          <a:lstStyle/>
          <a:p>
            <a:pPr defTabSz="514082"/>
            <a:r>
              <a:rPr lang="es-CO" sz="600" dirty="0" smtClean="0">
                <a:solidFill>
                  <a:srgbClr val="FFFF00"/>
                </a:solidFill>
                <a:latin typeface="Constantia" pitchFamily="18" charset="0"/>
                <a:cs typeface="Arial" panose="020B0604020202020204" pitchFamily="34" charset="0"/>
              </a:rPr>
              <a:t>Instituto Nacional Penitenciario y Carcelario</a:t>
            </a:r>
            <a:r>
              <a:rPr lang="es-CO" sz="600" dirty="0" smtClean="0">
                <a:solidFill>
                  <a:prstClr val="white"/>
                </a:solidFill>
                <a:latin typeface="Constantia" pitchFamily="18" charset="0"/>
                <a:cs typeface="Arial" panose="020B0604020202020204" pitchFamily="34" charset="0"/>
              </a:rPr>
              <a:t>/ </a:t>
            </a:r>
            <a:r>
              <a:rPr lang="es-CO" sz="600" dirty="0">
                <a:solidFill>
                  <a:prstClr val="white"/>
                </a:solidFill>
                <a:latin typeface="Constantia" pitchFamily="18" charset="0"/>
                <a:cs typeface="Arial" panose="020B0604020202020204" pitchFamily="34" charset="0"/>
              </a:rPr>
              <a:t>Oficina Asesora de Planeación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044153" y="360065"/>
            <a:ext cx="3600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4328"/>
            <a:r>
              <a:rPr lang="es-CO" sz="1200" b="1" u="sng" dirty="0" smtClean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PRINCIPIOS RECTORES </a:t>
            </a:r>
            <a:endParaRPr lang="es-CO" sz="1400" b="1" u="sng" dirty="0">
              <a:solidFill>
                <a:srgbClr val="215968"/>
              </a:solidFill>
              <a:cs typeface="Arial" panose="020B0604020202020204" pitchFamily="34" charset="0"/>
            </a:endParaRPr>
          </a:p>
        </p:txBody>
      </p:sp>
      <p:sp>
        <p:nvSpPr>
          <p:cNvPr id="13" name="Marcador de texto 2"/>
          <p:cNvSpPr txBox="1">
            <a:spLocks/>
          </p:cNvSpPr>
          <p:nvPr/>
        </p:nvSpPr>
        <p:spPr>
          <a:xfrm>
            <a:off x="2383160" y="980568"/>
            <a:ext cx="2801565" cy="2619882"/>
          </a:xfrm>
          <a:prstGeom prst="rect">
            <a:avLst/>
          </a:prstGeom>
        </p:spPr>
        <p:txBody>
          <a:bodyPr/>
          <a:lstStyle>
            <a:lvl1pPr marL="192881" indent="-192881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7909" indent="-160734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CO" sz="1400" b="1" dirty="0" smtClean="0">
              <a:solidFill>
                <a:srgbClr val="4BACC6">
                  <a:lumMod val="50000"/>
                </a:srgbClr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t="-1" b="8387"/>
          <a:stretch/>
        </p:blipFill>
        <p:spPr>
          <a:xfrm>
            <a:off x="252065" y="637064"/>
            <a:ext cx="1800200" cy="2747337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 rot="10800000" flipV="1">
            <a:off x="4049713" y="2282695"/>
            <a:ext cx="10801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“Darle a cada </a:t>
            </a:r>
            <a:r>
              <a:rPr lang="es-CO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quien lo suyo, de acuerdo a sus </a:t>
            </a:r>
            <a:r>
              <a:rPr lang="es-CO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necesidades¨  </a:t>
            </a:r>
            <a:r>
              <a:rPr lang="es-CO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Grupo DH. INPEC. </a:t>
            </a:r>
            <a:endParaRPr lang="es-CO" dirty="0"/>
          </a:p>
        </p:txBody>
      </p:sp>
      <p:sp>
        <p:nvSpPr>
          <p:cNvPr id="5" name="Rectángulo 4"/>
          <p:cNvSpPr/>
          <p:nvPr/>
        </p:nvSpPr>
        <p:spPr>
          <a:xfrm>
            <a:off x="1949955" y="689777"/>
            <a:ext cx="194255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/>
            <a:r>
              <a:rPr lang="es-CO" b="1" i="1" u="sng" dirty="0" smtClean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Igualdad.  </a:t>
            </a:r>
            <a:r>
              <a:rPr lang="es-CO" b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CO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prohíbe toda forma de discriminación </a:t>
            </a:r>
            <a:r>
              <a:rPr lang="es-CO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motivos de sexo, orientación sexual, identidad, diversidad corporal, expresión de género, raza, etnia, situación de discapacidad, origen nacional o familiar, lengua, religión y opinión política o filosófica.</a:t>
            </a:r>
          </a:p>
          <a:p>
            <a:pPr lvl="0" algn="just" defTabSz="914400"/>
            <a:r>
              <a:rPr lang="es-CO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 anterior </a:t>
            </a:r>
            <a:r>
              <a:rPr lang="es-CO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obsta para que puedan establecerse distinciones razonables</a:t>
            </a:r>
            <a:r>
              <a:rPr lang="es-CO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por motivos de  seguridad, resocialización, cumplimiento de la sentencia y política penitenciaria y carcelaria</a:t>
            </a:r>
            <a:r>
              <a:rPr lang="es-CO" sz="1800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53501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es-CO" dirty="0" smtClean="0"/>
              <a:t>25</a:t>
            </a:r>
            <a:endParaRPr lang="es-CO" dirty="0"/>
          </a:p>
        </p:txBody>
      </p:sp>
      <p:sp>
        <p:nvSpPr>
          <p:cNvPr id="9" name="16 CuadroTexto"/>
          <p:cNvSpPr txBox="1"/>
          <p:nvPr/>
        </p:nvSpPr>
        <p:spPr>
          <a:xfrm>
            <a:off x="1918054" y="3437114"/>
            <a:ext cx="2654491" cy="14840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55522" tIns="27763" rIns="55522" bIns="27763" rtlCol="0">
            <a:spAutoFit/>
          </a:bodyPr>
          <a:lstStyle/>
          <a:p>
            <a:pPr defTabSz="514082"/>
            <a:r>
              <a:rPr lang="es-CO" sz="600" dirty="0" smtClean="0">
                <a:solidFill>
                  <a:srgbClr val="FFFF00"/>
                </a:solidFill>
                <a:latin typeface="Constantia" pitchFamily="18" charset="0"/>
                <a:cs typeface="Arial" panose="020B0604020202020204" pitchFamily="34" charset="0"/>
              </a:rPr>
              <a:t>Instituto Nacional Penitenciario y Carcelario</a:t>
            </a:r>
            <a:r>
              <a:rPr lang="es-CO" sz="600" dirty="0" smtClean="0">
                <a:solidFill>
                  <a:prstClr val="white"/>
                </a:solidFill>
                <a:latin typeface="Constantia" pitchFamily="18" charset="0"/>
                <a:cs typeface="Arial" panose="020B0604020202020204" pitchFamily="34" charset="0"/>
              </a:rPr>
              <a:t>/ </a:t>
            </a:r>
            <a:r>
              <a:rPr lang="es-CO" sz="600" dirty="0">
                <a:solidFill>
                  <a:prstClr val="white"/>
                </a:solidFill>
                <a:latin typeface="Constantia" pitchFamily="18" charset="0"/>
                <a:cs typeface="Arial" panose="020B0604020202020204" pitchFamily="34" charset="0"/>
              </a:rPr>
              <a:t>Oficina Asesora de Planeación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044153" y="360065"/>
            <a:ext cx="3600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4328"/>
            <a:r>
              <a:rPr lang="es-CO" sz="1200" b="1" u="sng" dirty="0" smtClean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PRINCIPIOS RECTORES </a:t>
            </a:r>
            <a:endParaRPr lang="es-CO" sz="1400" b="1" u="sng" dirty="0">
              <a:solidFill>
                <a:srgbClr val="215968"/>
              </a:solidFill>
              <a:cs typeface="Arial" panose="020B0604020202020204" pitchFamily="34" charset="0"/>
            </a:endParaRPr>
          </a:p>
        </p:txBody>
      </p:sp>
      <p:sp>
        <p:nvSpPr>
          <p:cNvPr id="13" name="Marcador de texto 2"/>
          <p:cNvSpPr txBox="1">
            <a:spLocks/>
          </p:cNvSpPr>
          <p:nvPr/>
        </p:nvSpPr>
        <p:spPr>
          <a:xfrm>
            <a:off x="2383160" y="980568"/>
            <a:ext cx="2801565" cy="1971785"/>
          </a:xfrm>
          <a:prstGeom prst="rect">
            <a:avLst/>
          </a:prstGeom>
        </p:spPr>
        <p:txBody>
          <a:bodyPr/>
          <a:lstStyle>
            <a:lvl1pPr marL="192881" indent="-192881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7909" indent="-160734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CO" sz="1400" b="1" dirty="0" smtClean="0">
              <a:solidFill>
                <a:srgbClr val="4BACC6">
                  <a:lumMod val="50000"/>
                </a:srgbClr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t="-1" b="8387"/>
          <a:stretch/>
        </p:blipFill>
        <p:spPr>
          <a:xfrm>
            <a:off x="252065" y="637064"/>
            <a:ext cx="1800200" cy="2747337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124273" y="629077"/>
            <a:ext cx="2805654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/>
            <a:r>
              <a:rPr lang="es-CO" sz="1200" b="1" i="1" u="sng" dirty="0" smtClean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Enfoque Diferencial.</a:t>
            </a:r>
            <a:r>
              <a:rPr lang="es-CO" sz="1200" b="1" i="1" dirty="0" smtClean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CO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principio de enfoque diferencial </a:t>
            </a:r>
            <a:r>
              <a:rPr lang="es-CO" sz="11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reconoce que hay poblaciones con características particulares</a:t>
            </a:r>
            <a:r>
              <a:rPr lang="es-CO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razón de su edad, sexo, religión, identidad, expresión de género, orientación sexual, diversidad corporal, raza, etnia, situación de discapacidad y cualquiera otra. Por tal razón, las medidas penitenciarias y carcelarias del presente reglamento contarán con dicho enfoque. El Director General expedirá los lineamientos de enfoque diferencial para adoptar las medidas tendientes a la protección, visibilización  y garantía de derechos</a:t>
            </a:r>
            <a:r>
              <a:rPr lang="es-CO" sz="1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(…) </a:t>
            </a:r>
            <a:r>
              <a:rPr lang="es-CO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CO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Grupo DH. INPEC</a:t>
            </a:r>
            <a:r>
              <a:rPr lang="es-CO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.)</a:t>
            </a:r>
            <a:endParaRPr lang="es-CO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0443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es-CO" dirty="0" smtClean="0"/>
              <a:t>25</a:t>
            </a:r>
            <a:endParaRPr lang="es-CO" dirty="0"/>
          </a:p>
        </p:txBody>
      </p:sp>
      <p:sp>
        <p:nvSpPr>
          <p:cNvPr id="9" name="16 CuadroTexto"/>
          <p:cNvSpPr txBox="1"/>
          <p:nvPr/>
        </p:nvSpPr>
        <p:spPr>
          <a:xfrm>
            <a:off x="1918054" y="3437114"/>
            <a:ext cx="2654491" cy="14840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55522" tIns="27763" rIns="55522" bIns="27763" rtlCol="0">
            <a:spAutoFit/>
          </a:bodyPr>
          <a:lstStyle/>
          <a:p>
            <a:pPr defTabSz="514082"/>
            <a:r>
              <a:rPr lang="es-CO" sz="600" dirty="0" smtClean="0">
                <a:solidFill>
                  <a:srgbClr val="FFFF00"/>
                </a:solidFill>
                <a:latin typeface="Constantia" pitchFamily="18" charset="0"/>
                <a:cs typeface="Arial" panose="020B0604020202020204" pitchFamily="34" charset="0"/>
              </a:rPr>
              <a:t>Instituto Nacional Penitenciario y Carcelario</a:t>
            </a:r>
            <a:r>
              <a:rPr lang="es-CO" sz="600" dirty="0" smtClean="0">
                <a:solidFill>
                  <a:prstClr val="white"/>
                </a:solidFill>
                <a:latin typeface="Constantia" pitchFamily="18" charset="0"/>
                <a:cs typeface="Arial" panose="020B0604020202020204" pitchFamily="34" charset="0"/>
              </a:rPr>
              <a:t>/ </a:t>
            </a:r>
            <a:r>
              <a:rPr lang="es-CO" sz="600" dirty="0">
                <a:solidFill>
                  <a:prstClr val="white"/>
                </a:solidFill>
                <a:latin typeface="Constantia" pitchFamily="18" charset="0"/>
                <a:cs typeface="Arial" panose="020B0604020202020204" pitchFamily="34" charset="0"/>
              </a:rPr>
              <a:t>Oficina Asesora de Planeación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044153" y="360065"/>
            <a:ext cx="3600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4328"/>
            <a:r>
              <a:rPr lang="es-CO" sz="1200" b="1" u="sng" dirty="0" smtClean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PRINCIPIOS RECTORES </a:t>
            </a:r>
            <a:endParaRPr lang="es-CO" sz="1400" b="1" u="sng" dirty="0">
              <a:solidFill>
                <a:srgbClr val="215968"/>
              </a:solidFill>
              <a:cs typeface="Arial" panose="020B0604020202020204" pitchFamily="34" charset="0"/>
            </a:endParaRPr>
          </a:p>
        </p:txBody>
      </p:sp>
      <p:sp>
        <p:nvSpPr>
          <p:cNvPr id="13" name="Marcador de texto 2"/>
          <p:cNvSpPr txBox="1">
            <a:spLocks/>
          </p:cNvSpPr>
          <p:nvPr/>
        </p:nvSpPr>
        <p:spPr>
          <a:xfrm>
            <a:off x="2383160" y="980568"/>
            <a:ext cx="2801565" cy="1971785"/>
          </a:xfrm>
          <a:prstGeom prst="rect">
            <a:avLst/>
          </a:prstGeom>
        </p:spPr>
        <p:txBody>
          <a:bodyPr/>
          <a:lstStyle>
            <a:lvl1pPr marL="192881" indent="-192881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7909" indent="-160734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CO" sz="1400" b="1" dirty="0" smtClean="0">
              <a:solidFill>
                <a:srgbClr val="4BACC6">
                  <a:lumMod val="50000"/>
                </a:srgbClr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t="-1" b="8387"/>
          <a:stretch/>
        </p:blipFill>
        <p:spPr>
          <a:xfrm>
            <a:off x="252065" y="637064"/>
            <a:ext cx="1800200" cy="2747337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196281" y="643021"/>
            <a:ext cx="2805654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/>
            <a:r>
              <a:rPr lang="es-CO" sz="1200" b="1" i="1" u="sng" dirty="0" smtClean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Enfoque Derechos Humanos.</a:t>
            </a:r>
            <a:r>
              <a:rPr lang="es-CO" sz="1200" b="1" i="1" dirty="0" smtClean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El reglamento  se enmarca  dentro de las  normas  y los estándares establecidos  en la Legislación Internacional  de los derechos humanos, las obligaciones constitucionales y legales sobre la materia, como un marco conceptual aceptado por la comunidad internacional que puede ofrecer un sistema coherente de principios y reglas en el ámbito del desarrollo para las políticas y practicas relacionadas con  dicho enfoque  (</a:t>
            </a:r>
            <a:r>
              <a:rPr lang="es-CO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Grupo DH. INPEC</a:t>
            </a:r>
            <a:r>
              <a:rPr lang="es-CO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.) </a:t>
            </a:r>
            <a:endParaRPr lang="es-CO" sz="1200" dirty="0"/>
          </a:p>
          <a:p>
            <a:pPr lvl="0" algn="just" defTabSz="914400"/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8208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es-CO" dirty="0" smtClean="0"/>
              <a:t>25</a:t>
            </a:r>
            <a:endParaRPr lang="es-CO" dirty="0"/>
          </a:p>
        </p:txBody>
      </p:sp>
      <p:sp>
        <p:nvSpPr>
          <p:cNvPr id="9" name="16 CuadroTexto"/>
          <p:cNvSpPr txBox="1"/>
          <p:nvPr/>
        </p:nvSpPr>
        <p:spPr>
          <a:xfrm>
            <a:off x="1918054" y="3437114"/>
            <a:ext cx="2654491" cy="14840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55522" tIns="27763" rIns="55522" bIns="27763" rtlCol="0">
            <a:spAutoFit/>
          </a:bodyPr>
          <a:lstStyle/>
          <a:p>
            <a:pPr defTabSz="514082"/>
            <a:r>
              <a:rPr lang="es-CO" sz="600" dirty="0" smtClean="0">
                <a:solidFill>
                  <a:srgbClr val="FFFF00"/>
                </a:solidFill>
                <a:latin typeface="Constantia" pitchFamily="18" charset="0"/>
                <a:cs typeface="Arial" panose="020B0604020202020204" pitchFamily="34" charset="0"/>
              </a:rPr>
              <a:t>Instituto Nacional Penitenciario y Carcelario</a:t>
            </a:r>
            <a:r>
              <a:rPr lang="es-CO" sz="600" dirty="0" smtClean="0">
                <a:solidFill>
                  <a:prstClr val="white"/>
                </a:solidFill>
                <a:latin typeface="Constantia" pitchFamily="18" charset="0"/>
                <a:cs typeface="Arial" panose="020B0604020202020204" pitchFamily="34" charset="0"/>
              </a:rPr>
              <a:t>/ </a:t>
            </a:r>
            <a:r>
              <a:rPr lang="es-CO" sz="600" dirty="0">
                <a:solidFill>
                  <a:prstClr val="white"/>
                </a:solidFill>
                <a:latin typeface="Constantia" pitchFamily="18" charset="0"/>
                <a:cs typeface="Arial" panose="020B0604020202020204" pitchFamily="34" charset="0"/>
              </a:rPr>
              <a:t>Oficina Asesora de Planeación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044153" y="360065"/>
            <a:ext cx="3600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4328"/>
            <a:r>
              <a:rPr lang="es-CO" sz="1200" b="1" u="sng" dirty="0" smtClean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DISPOSICIONES PRELIMINARES </a:t>
            </a:r>
            <a:endParaRPr lang="es-CO" sz="1200" b="1" u="sng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Marcador de texto 2"/>
          <p:cNvSpPr txBox="1">
            <a:spLocks/>
          </p:cNvSpPr>
          <p:nvPr/>
        </p:nvSpPr>
        <p:spPr>
          <a:xfrm>
            <a:off x="1836241" y="667842"/>
            <a:ext cx="3093686" cy="2500535"/>
          </a:xfrm>
          <a:prstGeom prst="rect">
            <a:avLst/>
          </a:prstGeom>
        </p:spPr>
        <p:txBody>
          <a:bodyPr/>
          <a:lstStyle>
            <a:lvl1pPr marL="192881" indent="-192881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7909" indent="-160734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1F497D">
                  <a:lumMod val="75000"/>
                </a:srgbClr>
              </a:buClr>
              <a:buSzPct val="80000"/>
            </a:pPr>
            <a:r>
              <a:rPr lang="es-CO" sz="1400" b="1" i="1" u="sng" dirty="0" smtClean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Genero</a:t>
            </a:r>
            <a:r>
              <a:rPr lang="es-CO" sz="1400" b="1" i="1" dirty="0" smtClean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altLang="es-CO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Conjunto </a:t>
            </a:r>
            <a:r>
              <a:rPr lang="es-CO" altLang="es-CO" sz="1100" dirty="0">
                <a:latin typeface="Arial" panose="020B0604020202020204" pitchFamily="34" charset="0"/>
                <a:cs typeface="Arial" panose="020B0604020202020204" pitchFamily="34" charset="0"/>
              </a:rPr>
              <a:t>de roles, características y responsabilidades atribuidas a las personas por las normas culturales y sociales a partir del sexo, que también contribuye a la diferenciación entre lo masculino y lo </a:t>
            </a:r>
            <a:r>
              <a:rPr lang="es-CO" altLang="es-CO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femenino. </a:t>
            </a:r>
            <a:r>
              <a:rPr lang="es-CO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pPr marL="0" indent="0" algn="just">
              <a:buClr>
                <a:srgbClr val="1F497D">
                  <a:lumMod val="75000"/>
                </a:srgbClr>
              </a:buClr>
              <a:buSzPct val="80000"/>
              <a:buNone/>
            </a:pPr>
            <a:endParaRPr lang="es-CO" sz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1F497D">
                  <a:lumMod val="75000"/>
                </a:srgbClr>
              </a:buClr>
              <a:buSzPct val="80000"/>
            </a:pPr>
            <a:r>
              <a:rPr lang="es-CO" sz="1200" b="1" i="1" u="sng" dirty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Identidad de Genero. </a:t>
            </a:r>
            <a:r>
              <a:rPr lang="es-CO" sz="1100" dirty="0">
                <a:latin typeface="Arial" panose="020B0604020202020204" pitchFamily="34" charset="0"/>
                <a:cs typeface="Arial" panose="020B0604020202020204" pitchFamily="34" charset="0"/>
              </a:rPr>
              <a:t>Vivencia interna e individual del genero tal como cada persona lo siente profundamente, la cual podría corresponder o no con el sexo asignado</a:t>
            </a:r>
            <a:r>
              <a:rPr lang="es-CO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100" b="1" u="sng" dirty="0">
                <a:latin typeface="Arial" panose="020B0604020202020204" pitchFamily="34" charset="0"/>
                <a:cs typeface="Arial" panose="020B0604020202020204" pitchFamily="34" charset="0"/>
              </a:rPr>
              <a:t>al momento del nacimiento</a:t>
            </a:r>
            <a:r>
              <a:rPr lang="es-CO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100" dirty="0">
                <a:latin typeface="Arial" panose="020B0604020202020204" pitchFamily="34" charset="0"/>
                <a:cs typeface="Arial" panose="020B0604020202020204" pitchFamily="34" charset="0"/>
              </a:rPr>
              <a:t>incluyendo la vivencia personal del cu</a:t>
            </a:r>
            <a:r>
              <a:rPr lang="es-CO" sz="1100" dirty="0"/>
              <a:t>erpo</a:t>
            </a:r>
            <a:r>
              <a:rPr lang="es-CO" sz="1100" b="1" dirty="0"/>
              <a:t>.</a:t>
            </a:r>
            <a:r>
              <a:rPr lang="es-CO" sz="1100" b="1" dirty="0">
                <a:solidFill>
                  <a:srgbClr val="4BACC6">
                    <a:lumMod val="50000"/>
                  </a:srgbClr>
                </a:solidFill>
              </a:rPr>
              <a:t> </a:t>
            </a:r>
          </a:p>
          <a:p>
            <a:pPr marL="0" indent="0" algn="just">
              <a:buClr>
                <a:srgbClr val="1F497D">
                  <a:lumMod val="75000"/>
                </a:srgbClr>
              </a:buClr>
              <a:buSzPct val="80000"/>
              <a:buNone/>
            </a:pPr>
            <a:endParaRPr lang="es-CO" sz="1200" b="1" i="1" u="sng" dirty="0" smtClean="0">
              <a:solidFill>
                <a:srgbClr val="4BACC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49" y="667842"/>
            <a:ext cx="1728192" cy="250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6809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es-CO" dirty="0" smtClean="0"/>
              <a:t>25</a:t>
            </a:r>
            <a:endParaRPr lang="es-CO" dirty="0"/>
          </a:p>
        </p:txBody>
      </p:sp>
      <p:sp>
        <p:nvSpPr>
          <p:cNvPr id="9" name="16 CuadroTexto"/>
          <p:cNvSpPr txBox="1"/>
          <p:nvPr/>
        </p:nvSpPr>
        <p:spPr>
          <a:xfrm>
            <a:off x="1918054" y="3437114"/>
            <a:ext cx="2654491" cy="14840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55522" tIns="27763" rIns="55522" bIns="27763" rtlCol="0">
            <a:spAutoFit/>
          </a:bodyPr>
          <a:lstStyle/>
          <a:p>
            <a:pPr defTabSz="514082"/>
            <a:r>
              <a:rPr lang="es-CO" sz="600" dirty="0" smtClean="0">
                <a:solidFill>
                  <a:srgbClr val="FFFF00"/>
                </a:solidFill>
                <a:latin typeface="Constantia" pitchFamily="18" charset="0"/>
                <a:cs typeface="Arial" panose="020B0604020202020204" pitchFamily="34" charset="0"/>
              </a:rPr>
              <a:t>Instituto Nacional Penitenciario y Carcelario</a:t>
            </a:r>
            <a:r>
              <a:rPr lang="es-CO" sz="600" dirty="0" smtClean="0">
                <a:solidFill>
                  <a:prstClr val="white"/>
                </a:solidFill>
                <a:latin typeface="Constantia" pitchFamily="18" charset="0"/>
                <a:cs typeface="Arial" panose="020B0604020202020204" pitchFamily="34" charset="0"/>
              </a:rPr>
              <a:t>/ </a:t>
            </a:r>
            <a:r>
              <a:rPr lang="es-CO" sz="600" dirty="0">
                <a:solidFill>
                  <a:prstClr val="white"/>
                </a:solidFill>
                <a:latin typeface="Constantia" pitchFamily="18" charset="0"/>
                <a:cs typeface="Arial" panose="020B0604020202020204" pitchFamily="34" charset="0"/>
              </a:rPr>
              <a:t>Oficina Asesora de Planeación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80057" y="401875"/>
            <a:ext cx="504056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4328"/>
            <a:r>
              <a:rPr lang="es-CO" sz="1200" b="1" u="sng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DISPOSICIONES PRELIMINARES </a:t>
            </a:r>
          </a:p>
          <a:p>
            <a:pPr algn="ctr" defTabSz="514328"/>
            <a:r>
              <a:rPr lang="es-CO" sz="1400" b="1" u="sng" dirty="0" smtClean="0">
                <a:solidFill>
                  <a:srgbClr val="215968"/>
                </a:solidFill>
                <a:cs typeface="Arial" panose="020B0604020202020204" pitchFamily="34" charset="0"/>
              </a:rPr>
              <a:t>:</a:t>
            </a:r>
            <a:endParaRPr lang="es-CO" sz="1400" b="1" u="sng" dirty="0">
              <a:solidFill>
                <a:srgbClr val="215968"/>
              </a:solidFill>
              <a:cs typeface="Arial" panose="020B0604020202020204" pitchFamily="34" charset="0"/>
            </a:endParaRPr>
          </a:p>
        </p:txBody>
      </p:sp>
      <p:sp>
        <p:nvSpPr>
          <p:cNvPr id="13" name="Marcador de texto 2"/>
          <p:cNvSpPr txBox="1">
            <a:spLocks/>
          </p:cNvSpPr>
          <p:nvPr/>
        </p:nvSpPr>
        <p:spPr>
          <a:xfrm>
            <a:off x="175766" y="648096"/>
            <a:ext cx="3014931" cy="2664295"/>
          </a:xfrm>
          <a:prstGeom prst="rect">
            <a:avLst/>
          </a:prstGeom>
        </p:spPr>
        <p:txBody>
          <a:bodyPr/>
          <a:lstStyle>
            <a:lvl1pPr marL="192881" indent="-192881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7909" indent="-160734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1F497D">
                  <a:lumMod val="75000"/>
                </a:srgbClr>
              </a:buClr>
              <a:buSzPct val="80000"/>
            </a:pPr>
            <a:r>
              <a:rPr lang="es-CO" sz="1200" b="1" i="1" u="sng" dirty="0" err="1" smtClean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Expresion</a:t>
            </a:r>
            <a:r>
              <a:rPr lang="es-CO" sz="1200" b="1" i="1" u="sng" dirty="0" smtClean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Género: </a:t>
            </a:r>
            <a:r>
              <a:rPr lang="es-CO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Generalmente se refiere a la manifestación del genero de la persona, que podrá incluir la forma de hablar manierismos, modos de vestir, comportamiento personal, comportamiento o interacción social, modificaciones corporales, entre otros. </a:t>
            </a:r>
          </a:p>
          <a:p>
            <a:pPr algn="just">
              <a:buClr>
                <a:srgbClr val="1F497D">
                  <a:lumMod val="75000"/>
                </a:srgbClr>
              </a:buClr>
              <a:buSzPct val="80000"/>
            </a:pPr>
            <a:r>
              <a:rPr lang="es-CO" sz="1200" b="1" i="1" u="sng" dirty="0" smtClean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Orientación </a:t>
            </a:r>
            <a:r>
              <a:rPr lang="es-CO" sz="1200" b="1" i="1" u="sng" dirty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Sexual </a:t>
            </a:r>
            <a:r>
              <a:rPr lang="es-CO" sz="1100" dirty="0">
                <a:latin typeface="Arial" panose="020B0604020202020204" pitchFamily="34" charset="0"/>
                <a:cs typeface="Arial" panose="020B0604020202020204" pitchFamily="34" charset="0"/>
              </a:rPr>
              <a:t>Capacidad de cada persona de sentir una profunda atracción </a:t>
            </a:r>
            <a:r>
              <a:rPr lang="es-CO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emocional, afectiva y sexual</a:t>
            </a:r>
            <a:r>
              <a:rPr lang="es-CO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por personas </a:t>
            </a:r>
            <a:r>
              <a:rPr lang="es-CO" sz="1100" dirty="0">
                <a:latin typeface="Arial" panose="020B0604020202020204" pitchFamily="34" charset="0"/>
                <a:cs typeface="Arial" panose="020B0604020202020204" pitchFamily="34" charset="0"/>
              </a:rPr>
              <a:t>de un genero diferente  al suyo o de su mismo genero o de mas de un genero.  </a:t>
            </a:r>
            <a:r>
              <a:rPr lang="es-CO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(Homosexual, bisexual, heterosexual)  </a:t>
            </a:r>
            <a:endParaRPr lang="es-CO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1F497D">
                  <a:lumMod val="75000"/>
                </a:srgbClr>
              </a:buClr>
              <a:buSzPct val="80000"/>
            </a:pPr>
            <a:endParaRPr lang="es-CO" sz="1600" b="1" dirty="0">
              <a:solidFill>
                <a:srgbClr val="4BACC6">
                  <a:lumMod val="50000"/>
                </a:srgb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6405" y="648097"/>
            <a:ext cx="1800200" cy="266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3205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es-CO" dirty="0" smtClean="0"/>
              <a:t>25</a:t>
            </a:r>
            <a:endParaRPr lang="es-CO" dirty="0"/>
          </a:p>
        </p:txBody>
      </p:sp>
      <p:sp>
        <p:nvSpPr>
          <p:cNvPr id="9" name="16 CuadroTexto"/>
          <p:cNvSpPr txBox="1"/>
          <p:nvPr/>
        </p:nvSpPr>
        <p:spPr>
          <a:xfrm>
            <a:off x="1918054" y="3437114"/>
            <a:ext cx="2654491" cy="14840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55522" tIns="27763" rIns="55522" bIns="27763" rtlCol="0">
            <a:spAutoFit/>
          </a:bodyPr>
          <a:lstStyle/>
          <a:p>
            <a:pPr defTabSz="514082"/>
            <a:r>
              <a:rPr lang="es-CO" sz="600" dirty="0" smtClean="0">
                <a:solidFill>
                  <a:srgbClr val="FFFF00"/>
                </a:solidFill>
                <a:latin typeface="Constantia" pitchFamily="18" charset="0"/>
                <a:cs typeface="Arial" panose="020B0604020202020204" pitchFamily="34" charset="0"/>
              </a:rPr>
              <a:t>Instituto Nacional Penitenciario y Carcelario</a:t>
            </a:r>
            <a:r>
              <a:rPr lang="es-CO" sz="600" dirty="0" smtClean="0">
                <a:solidFill>
                  <a:prstClr val="white"/>
                </a:solidFill>
                <a:latin typeface="Constantia" pitchFamily="18" charset="0"/>
                <a:cs typeface="Arial" panose="020B0604020202020204" pitchFamily="34" charset="0"/>
              </a:rPr>
              <a:t>/ </a:t>
            </a:r>
            <a:r>
              <a:rPr lang="es-CO" sz="600" dirty="0">
                <a:solidFill>
                  <a:prstClr val="white"/>
                </a:solidFill>
                <a:latin typeface="Constantia" pitchFamily="18" charset="0"/>
                <a:cs typeface="Arial" panose="020B0604020202020204" pitchFamily="34" charset="0"/>
              </a:rPr>
              <a:t>Oficina Asesora de Planeación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044153" y="360065"/>
            <a:ext cx="3600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4328"/>
            <a:r>
              <a:rPr lang="es-CO" sz="1200" b="1" u="sng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DISPOSICIONES</a:t>
            </a:r>
            <a:r>
              <a:rPr lang="es-CO" sz="1400" b="1" u="sng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PRELIMINARES</a:t>
            </a:r>
            <a:endParaRPr lang="es-CO" sz="1400" b="1" u="sng" dirty="0">
              <a:solidFill>
                <a:srgbClr val="215968"/>
              </a:solidFill>
              <a:cs typeface="Arial" panose="020B0604020202020204" pitchFamily="34" charset="0"/>
            </a:endParaRPr>
          </a:p>
        </p:txBody>
      </p:sp>
      <p:sp>
        <p:nvSpPr>
          <p:cNvPr id="13" name="Marcador de texto 2"/>
          <p:cNvSpPr txBox="1">
            <a:spLocks/>
          </p:cNvSpPr>
          <p:nvPr/>
        </p:nvSpPr>
        <p:spPr>
          <a:xfrm>
            <a:off x="2196281" y="792113"/>
            <a:ext cx="3096344" cy="2517123"/>
          </a:xfrm>
          <a:prstGeom prst="rect">
            <a:avLst/>
          </a:prstGeom>
        </p:spPr>
        <p:txBody>
          <a:bodyPr/>
          <a:lstStyle>
            <a:lvl1pPr marL="192881" indent="-192881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7909" indent="-160734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1F497D">
                  <a:lumMod val="75000"/>
                </a:srgbClr>
              </a:buClr>
              <a:buSzPct val="80000"/>
            </a:pPr>
            <a:r>
              <a:rPr lang="es-CO" sz="1200" b="1" i="1" u="sng" dirty="0" smtClean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Sexo asignado al nacer.  </a:t>
            </a:r>
            <a:r>
              <a:rPr lang="es-CO" sz="1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(legalmente) </a:t>
            </a: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CO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sta idea trasciende el concepto de sexo como masculino o femenino. La asignación del sexo no es un hecho biológico innato, mas bien, el sexo se asigna al nacer en (con) base a la percepción que otros tienen sobre sus genitales. La mayoría de las personas son fácilmente clasificadas pero algunas no encajan en el binario mujer/hombre.        </a:t>
            </a:r>
          </a:p>
          <a:p>
            <a:pPr marL="0" indent="0" algn="just">
              <a:buClr>
                <a:srgbClr val="1F497D">
                  <a:lumMod val="75000"/>
                </a:srgbClr>
              </a:buClr>
              <a:buSzPct val="80000"/>
              <a:buNone/>
            </a:pPr>
            <a:r>
              <a:rPr lang="es-CO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(Libre desarrollo de la personalidad )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25903" y="661325"/>
            <a:ext cx="1970378" cy="272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3205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es-CO" dirty="0" smtClean="0"/>
              <a:t>25</a:t>
            </a:r>
            <a:endParaRPr lang="es-CO" dirty="0"/>
          </a:p>
        </p:txBody>
      </p:sp>
      <p:sp>
        <p:nvSpPr>
          <p:cNvPr id="9" name="16 CuadroTexto"/>
          <p:cNvSpPr txBox="1"/>
          <p:nvPr/>
        </p:nvSpPr>
        <p:spPr>
          <a:xfrm>
            <a:off x="1918054" y="3437114"/>
            <a:ext cx="2654491" cy="14840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55522" tIns="27763" rIns="55522" bIns="27763" rtlCol="0">
            <a:spAutoFit/>
          </a:bodyPr>
          <a:lstStyle/>
          <a:p>
            <a:pPr defTabSz="514082"/>
            <a:r>
              <a:rPr lang="es-CO" sz="600" dirty="0" smtClean="0">
                <a:solidFill>
                  <a:srgbClr val="FFFF00"/>
                </a:solidFill>
                <a:latin typeface="Constantia" pitchFamily="18" charset="0"/>
                <a:cs typeface="Arial" panose="020B0604020202020204" pitchFamily="34" charset="0"/>
              </a:rPr>
              <a:t>Instituto Nacional Penitenciario y Carcelario</a:t>
            </a:r>
            <a:r>
              <a:rPr lang="es-CO" sz="600" dirty="0" smtClean="0">
                <a:solidFill>
                  <a:prstClr val="white"/>
                </a:solidFill>
                <a:latin typeface="Constantia" pitchFamily="18" charset="0"/>
                <a:cs typeface="Arial" panose="020B0604020202020204" pitchFamily="34" charset="0"/>
              </a:rPr>
              <a:t>/ </a:t>
            </a:r>
            <a:r>
              <a:rPr lang="es-CO" sz="600" dirty="0">
                <a:solidFill>
                  <a:prstClr val="white"/>
                </a:solidFill>
                <a:latin typeface="Constantia" pitchFamily="18" charset="0"/>
                <a:cs typeface="Arial" panose="020B0604020202020204" pitchFamily="34" charset="0"/>
              </a:rPr>
              <a:t>Oficina Asesora de Planeación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044153" y="360065"/>
            <a:ext cx="3600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4328"/>
            <a:r>
              <a:rPr lang="es-CO" sz="1200" b="1" u="sng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DISPOSICIONES</a:t>
            </a:r>
            <a:r>
              <a:rPr lang="es-CO" sz="1400" b="1" u="sng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PRELIMINARES</a:t>
            </a:r>
            <a:endParaRPr lang="es-CO" sz="1400" b="1" u="sng" dirty="0">
              <a:solidFill>
                <a:srgbClr val="215968"/>
              </a:solidFill>
              <a:cs typeface="Arial" panose="020B0604020202020204" pitchFamily="34" charset="0"/>
            </a:endParaRPr>
          </a:p>
        </p:txBody>
      </p:sp>
      <p:sp>
        <p:nvSpPr>
          <p:cNvPr id="13" name="Marcador de texto 2"/>
          <p:cNvSpPr txBox="1">
            <a:spLocks/>
          </p:cNvSpPr>
          <p:nvPr/>
        </p:nvSpPr>
        <p:spPr>
          <a:xfrm>
            <a:off x="2347044" y="667843"/>
            <a:ext cx="2873573" cy="2702806"/>
          </a:xfrm>
          <a:prstGeom prst="rect">
            <a:avLst/>
          </a:prstGeom>
        </p:spPr>
        <p:txBody>
          <a:bodyPr/>
          <a:lstStyle>
            <a:lvl1pPr marL="192881" indent="-192881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7909" indent="-160734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1F497D">
                  <a:lumMod val="75000"/>
                </a:srgbClr>
              </a:buClr>
              <a:buSzPct val="80000"/>
            </a:pPr>
            <a:r>
              <a:rPr lang="es-CO" sz="1050" b="1" i="1" u="sng" dirty="0" smtClean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Mujer Lesbiana.</a:t>
            </a:r>
            <a:r>
              <a:rPr lang="es-CO" sz="1050" b="1" i="1" dirty="0" smtClean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Mujeres que se sienten </a:t>
            </a:r>
            <a:r>
              <a:rPr lang="es-CO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emocionalmente, sexual </a:t>
            </a:r>
            <a:r>
              <a:rPr lang="es-CO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s-CO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románticamente </a:t>
            </a:r>
            <a:r>
              <a:rPr lang="es-CO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atraídas a otras mujeres</a:t>
            </a:r>
            <a:r>
              <a:rPr lang="es-CO" sz="1100" b="1" i="1" dirty="0" smtClean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buClr>
                <a:srgbClr val="1F497D">
                  <a:lumMod val="75000"/>
                </a:srgbClr>
              </a:buClr>
              <a:buSzPct val="80000"/>
            </a:pPr>
            <a:r>
              <a:rPr lang="es-CO" sz="1100" b="1" i="1" u="sng" dirty="0" smtClean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 Heterosexual</a:t>
            </a:r>
            <a:r>
              <a:rPr lang="es-CO" sz="1100" b="1" i="1" dirty="0" smtClean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CO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Mujeres que se sienten </a:t>
            </a:r>
            <a:r>
              <a:rPr lang="es-CO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emocional, sexual y románticamente </a:t>
            </a:r>
            <a:r>
              <a:rPr lang="es-CO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atraídas a hombres; u hombres </a:t>
            </a:r>
            <a:r>
              <a:rPr lang="es-CO" sz="1100" dirty="0">
                <a:latin typeface="Arial" panose="020B0604020202020204" pitchFamily="34" charset="0"/>
                <a:cs typeface="Arial" panose="020B0604020202020204" pitchFamily="34" charset="0"/>
              </a:rPr>
              <a:t>que se sienten </a:t>
            </a:r>
            <a:r>
              <a:rPr lang="es-CO" sz="1100" b="1" dirty="0">
                <a:latin typeface="Arial" panose="020B0604020202020204" pitchFamily="34" charset="0"/>
                <a:cs typeface="Arial" panose="020B0604020202020204" pitchFamily="34" charset="0"/>
              </a:rPr>
              <a:t>emocional, sexual y románticamente </a:t>
            </a:r>
            <a:r>
              <a:rPr lang="es-CO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atraídos </a:t>
            </a:r>
            <a:r>
              <a:rPr lang="es-CO" sz="11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CO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mujeres.</a:t>
            </a:r>
          </a:p>
          <a:p>
            <a:pPr algn="just">
              <a:buClr>
                <a:srgbClr val="1F497D">
                  <a:lumMod val="75000"/>
                </a:srgbClr>
              </a:buClr>
              <a:buSzPct val="80000"/>
            </a:pPr>
            <a:r>
              <a:rPr lang="es-CO" sz="11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Hombre </a:t>
            </a:r>
            <a:r>
              <a:rPr lang="es-CO" sz="1100" b="1" i="1" u="sng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Gay</a:t>
            </a:r>
            <a:r>
              <a:rPr lang="es-CO" sz="11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100" b="1" i="1" u="sng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(Homosexual). </a:t>
            </a:r>
            <a:r>
              <a:rPr lang="es-CO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Hombres que se sienten emocional, sexual y románticamente atraídos a otros hombres. </a:t>
            </a:r>
            <a:r>
              <a:rPr lang="es-CO" sz="1100" b="1" i="1" u="sng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Gay Construcción cultural estilo de vida (consumismo) </a:t>
            </a:r>
            <a:endParaRPr lang="es-CO" sz="1100" b="1" i="1" u="sng" dirty="0" smtClean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49" y="667842"/>
            <a:ext cx="2160239" cy="270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3205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es-CO" dirty="0" smtClean="0"/>
              <a:t>25</a:t>
            </a:r>
            <a:endParaRPr lang="es-CO" dirty="0"/>
          </a:p>
        </p:txBody>
      </p:sp>
      <p:sp>
        <p:nvSpPr>
          <p:cNvPr id="9" name="16 CuadroTexto"/>
          <p:cNvSpPr txBox="1"/>
          <p:nvPr/>
        </p:nvSpPr>
        <p:spPr>
          <a:xfrm>
            <a:off x="1918054" y="3437114"/>
            <a:ext cx="2654491" cy="14840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55522" tIns="27763" rIns="55522" bIns="27763" rtlCol="0">
            <a:spAutoFit/>
          </a:bodyPr>
          <a:lstStyle/>
          <a:p>
            <a:pPr defTabSz="514082"/>
            <a:r>
              <a:rPr lang="es-CO" sz="600" dirty="0" smtClean="0">
                <a:solidFill>
                  <a:srgbClr val="FFFF00"/>
                </a:solidFill>
                <a:latin typeface="Constantia" pitchFamily="18" charset="0"/>
                <a:cs typeface="Arial" panose="020B0604020202020204" pitchFamily="34" charset="0"/>
              </a:rPr>
              <a:t>Instituto Nacional Penitenciario y Carcelario</a:t>
            </a:r>
            <a:r>
              <a:rPr lang="es-CO" sz="600" dirty="0" smtClean="0">
                <a:solidFill>
                  <a:prstClr val="white"/>
                </a:solidFill>
                <a:latin typeface="Constantia" pitchFamily="18" charset="0"/>
                <a:cs typeface="Arial" panose="020B0604020202020204" pitchFamily="34" charset="0"/>
              </a:rPr>
              <a:t>/ </a:t>
            </a:r>
            <a:r>
              <a:rPr lang="es-CO" sz="600" dirty="0">
                <a:solidFill>
                  <a:prstClr val="white"/>
                </a:solidFill>
                <a:latin typeface="Constantia" pitchFamily="18" charset="0"/>
                <a:cs typeface="Arial" panose="020B0604020202020204" pitchFamily="34" charset="0"/>
              </a:rPr>
              <a:t>Oficina Asesora de Planeación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044153" y="360065"/>
            <a:ext cx="3600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4328"/>
            <a:r>
              <a:rPr lang="es-CO" sz="1200" b="1" u="sng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DISPOSICIONES</a:t>
            </a:r>
            <a:r>
              <a:rPr lang="es-CO" sz="1400" b="1" u="sng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PRELIMINARES</a:t>
            </a:r>
            <a:endParaRPr lang="es-CO" sz="1400" b="1" u="sng" dirty="0">
              <a:solidFill>
                <a:srgbClr val="215968"/>
              </a:solidFill>
              <a:cs typeface="Arial" panose="020B0604020202020204" pitchFamily="34" charset="0"/>
            </a:endParaRPr>
          </a:p>
        </p:txBody>
      </p:sp>
      <p:sp>
        <p:nvSpPr>
          <p:cNvPr id="13" name="Marcador de texto 2"/>
          <p:cNvSpPr txBox="1">
            <a:spLocks/>
          </p:cNvSpPr>
          <p:nvPr/>
        </p:nvSpPr>
        <p:spPr>
          <a:xfrm>
            <a:off x="2347044" y="667842"/>
            <a:ext cx="2801565" cy="2619882"/>
          </a:xfrm>
          <a:prstGeom prst="rect">
            <a:avLst/>
          </a:prstGeom>
        </p:spPr>
        <p:txBody>
          <a:bodyPr/>
          <a:lstStyle>
            <a:lvl1pPr marL="192881" indent="-192881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7909" indent="-160734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1F497D">
                  <a:lumMod val="75000"/>
                </a:srgbClr>
              </a:buClr>
              <a:buSzPct val="80000"/>
            </a:pPr>
            <a:r>
              <a:rPr lang="es-CO" sz="1200" b="1" i="1" u="sng" dirty="0" smtClean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Bisexual.</a:t>
            </a:r>
            <a:r>
              <a:rPr lang="es-CO" sz="1200" b="1" i="1" dirty="0" smtClean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personas que se sienten emocional, sexual y románticamente atraídas a hombres y mujeres</a:t>
            </a:r>
            <a:r>
              <a:rPr lang="es-CO" sz="1600" dirty="0" smtClean="0"/>
              <a:t>.</a:t>
            </a:r>
          </a:p>
          <a:p>
            <a:pPr algn="just">
              <a:buClr>
                <a:srgbClr val="1F497D">
                  <a:lumMod val="75000"/>
                </a:srgbClr>
              </a:buClr>
              <a:buSzPct val="80000"/>
            </a:pPr>
            <a:r>
              <a:rPr lang="es-CO" sz="1200" b="1" i="1" u="sng" dirty="0" smtClean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 Intersex.</a:t>
            </a:r>
            <a:r>
              <a:rPr lang="es-CO" sz="1200" b="1" i="1" dirty="0" smtClean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Todas aquellas situaciones en las que la anatomía  sexual del individuo no se ajusta físicamente a los estándares culturalmente definidos para el cuerpo femenino  o masculino.  </a:t>
            </a:r>
            <a:endParaRPr lang="es-CO" sz="1600" b="1" dirty="0" smtClean="0">
              <a:solidFill>
                <a:srgbClr val="4BACC6">
                  <a:lumMod val="50000"/>
                </a:srgbClr>
              </a:solidFill>
            </a:endParaRPr>
          </a:p>
          <a:p>
            <a:pPr marL="342900" indent="-342900" algn="just">
              <a:buClr>
                <a:srgbClr val="1F497D">
                  <a:lumMod val="75000"/>
                </a:srgbClr>
              </a:buClr>
              <a:buSzPct val="80000"/>
              <a:buFont typeface="+mj-lt"/>
              <a:buAutoNum type="alphaLcPeriod"/>
            </a:pPr>
            <a:endParaRPr lang="es-CO" sz="1600" b="1" dirty="0" smtClean="0">
              <a:solidFill>
                <a:srgbClr val="4BACC6">
                  <a:lumMod val="50000"/>
                </a:srgb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49" y="667842"/>
            <a:ext cx="2160239" cy="270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3383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es-CO" dirty="0" smtClean="0"/>
              <a:t>25</a:t>
            </a:r>
            <a:endParaRPr lang="es-CO" dirty="0"/>
          </a:p>
        </p:txBody>
      </p:sp>
      <p:sp>
        <p:nvSpPr>
          <p:cNvPr id="9" name="16 CuadroTexto"/>
          <p:cNvSpPr txBox="1"/>
          <p:nvPr/>
        </p:nvSpPr>
        <p:spPr>
          <a:xfrm>
            <a:off x="1918054" y="3437114"/>
            <a:ext cx="2654491" cy="14840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55522" tIns="27763" rIns="55522" bIns="27763" rtlCol="0">
            <a:spAutoFit/>
          </a:bodyPr>
          <a:lstStyle/>
          <a:p>
            <a:pPr defTabSz="514082"/>
            <a:r>
              <a:rPr lang="es-CO" sz="600" dirty="0" smtClean="0">
                <a:solidFill>
                  <a:srgbClr val="FFFF00"/>
                </a:solidFill>
                <a:latin typeface="Constantia" pitchFamily="18" charset="0"/>
                <a:cs typeface="Arial" panose="020B0604020202020204" pitchFamily="34" charset="0"/>
              </a:rPr>
              <a:t>Instituto Nacional Penitenciario y Carcelario</a:t>
            </a:r>
            <a:r>
              <a:rPr lang="es-CO" sz="600" dirty="0" smtClean="0">
                <a:solidFill>
                  <a:prstClr val="white"/>
                </a:solidFill>
                <a:latin typeface="Constantia" pitchFamily="18" charset="0"/>
                <a:cs typeface="Arial" panose="020B0604020202020204" pitchFamily="34" charset="0"/>
              </a:rPr>
              <a:t>/ </a:t>
            </a:r>
            <a:r>
              <a:rPr lang="es-CO" sz="600" dirty="0">
                <a:solidFill>
                  <a:prstClr val="white"/>
                </a:solidFill>
                <a:latin typeface="Constantia" pitchFamily="18" charset="0"/>
                <a:cs typeface="Arial" panose="020B0604020202020204" pitchFamily="34" charset="0"/>
              </a:rPr>
              <a:t>Oficina Asesora de Planeación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044153" y="360065"/>
            <a:ext cx="3600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4328"/>
            <a:r>
              <a:rPr lang="es-CO" sz="1200" b="1" u="sng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DISPOSICIONES</a:t>
            </a:r>
            <a:r>
              <a:rPr lang="es-CO" sz="1400" b="1" u="sng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PRELIMINARES</a:t>
            </a:r>
            <a:endParaRPr lang="es-CO" sz="1400" b="1" u="sng" dirty="0">
              <a:solidFill>
                <a:srgbClr val="215968"/>
              </a:solidFill>
              <a:cs typeface="Arial" panose="020B0604020202020204" pitchFamily="34" charset="0"/>
            </a:endParaRPr>
          </a:p>
        </p:txBody>
      </p:sp>
      <p:sp>
        <p:nvSpPr>
          <p:cNvPr id="13" name="Marcador de texto 2"/>
          <p:cNvSpPr txBox="1">
            <a:spLocks/>
          </p:cNvSpPr>
          <p:nvPr/>
        </p:nvSpPr>
        <p:spPr>
          <a:xfrm>
            <a:off x="2347044" y="667842"/>
            <a:ext cx="2801565" cy="2619882"/>
          </a:xfrm>
          <a:prstGeom prst="rect">
            <a:avLst/>
          </a:prstGeom>
        </p:spPr>
        <p:txBody>
          <a:bodyPr/>
          <a:lstStyle>
            <a:lvl1pPr marL="192881" indent="-192881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7909" indent="-160734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1F497D">
                  <a:lumMod val="75000"/>
                </a:srgbClr>
              </a:buClr>
              <a:buSzPct val="80000"/>
            </a:pPr>
            <a:r>
              <a:rPr lang="es-CO" sz="1200" b="1" i="1" u="sng" dirty="0" smtClean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 Trans</a:t>
            </a:r>
            <a:r>
              <a:rPr lang="es-CO" sz="1200" b="1" i="1" dirty="0" smtClean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s-CO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Cuando la identidad de genero de la persona no corresponde con el sexo asignado  al nacer. Las personas trans construyen su identidad independientemente de tratamiento médico o intervenciones quirúrgicas.  </a:t>
            </a:r>
          </a:p>
          <a:p>
            <a:pPr algn="just">
              <a:buClr>
                <a:srgbClr val="1F497D">
                  <a:lumMod val="75000"/>
                </a:srgbClr>
              </a:buClr>
              <a:buSzPct val="80000"/>
            </a:pPr>
            <a:r>
              <a:rPr lang="es-CO" sz="1100" b="1" dirty="0" smtClean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Transexual. </a:t>
            </a:r>
            <a:r>
              <a:rPr lang="es-CO" altLang="es-CO" sz="1100" dirty="0">
                <a:latin typeface="Calibri" panose="020F0502020204030204" pitchFamily="34" charset="0"/>
              </a:rPr>
              <a:t>Persona que expresa su identidad de género de manera permanente y utiliza procedimientos estéticos, médicos y quirúrgicos, entre éstos la reasignación sexual (modificación de sus genitales</a:t>
            </a:r>
            <a:r>
              <a:rPr lang="es-CO" altLang="es-CO" sz="1100" dirty="0" smtClean="0">
                <a:latin typeface="Calibri" panose="020F0502020204030204" pitchFamily="34" charset="0"/>
              </a:rPr>
              <a:t>). </a:t>
            </a:r>
            <a:r>
              <a:rPr lang="es-CO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pPr algn="just">
              <a:buClr>
                <a:srgbClr val="1F497D">
                  <a:lumMod val="75000"/>
                </a:srgbClr>
              </a:buClr>
              <a:buSzPct val="80000"/>
            </a:pPr>
            <a:endParaRPr lang="es-CO" sz="1100" b="1" dirty="0" smtClean="0">
              <a:solidFill>
                <a:srgbClr val="4BACC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49" y="667842"/>
            <a:ext cx="2160239" cy="270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0316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es-CO" dirty="0" smtClean="0"/>
              <a:t>25</a:t>
            </a:r>
            <a:endParaRPr lang="es-CO" dirty="0"/>
          </a:p>
        </p:txBody>
      </p:sp>
      <p:sp>
        <p:nvSpPr>
          <p:cNvPr id="9" name="16 CuadroTexto"/>
          <p:cNvSpPr txBox="1"/>
          <p:nvPr/>
        </p:nvSpPr>
        <p:spPr>
          <a:xfrm>
            <a:off x="1918054" y="3437114"/>
            <a:ext cx="2654491" cy="14840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55522" tIns="27763" rIns="55522" bIns="27763" rtlCol="0">
            <a:spAutoFit/>
          </a:bodyPr>
          <a:lstStyle/>
          <a:p>
            <a:pPr defTabSz="514082"/>
            <a:r>
              <a:rPr lang="es-CO" sz="600" dirty="0" smtClean="0">
                <a:solidFill>
                  <a:srgbClr val="FFFF00"/>
                </a:solidFill>
                <a:latin typeface="Constantia" pitchFamily="18" charset="0"/>
                <a:cs typeface="Arial" panose="020B0604020202020204" pitchFamily="34" charset="0"/>
              </a:rPr>
              <a:t>Instituto Nacional Penitenciario y Carcelario</a:t>
            </a:r>
            <a:r>
              <a:rPr lang="es-CO" sz="600" dirty="0" smtClean="0">
                <a:solidFill>
                  <a:prstClr val="white"/>
                </a:solidFill>
                <a:latin typeface="Constantia" pitchFamily="18" charset="0"/>
                <a:cs typeface="Arial" panose="020B0604020202020204" pitchFamily="34" charset="0"/>
              </a:rPr>
              <a:t>/ </a:t>
            </a:r>
            <a:r>
              <a:rPr lang="es-CO" sz="600" dirty="0">
                <a:solidFill>
                  <a:prstClr val="white"/>
                </a:solidFill>
                <a:latin typeface="Constantia" pitchFamily="18" charset="0"/>
                <a:cs typeface="Arial" panose="020B0604020202020204" pitchFamily="34" charset="0"/>
              </a:rPr>
              <a:t>Oficina Asesora de Planeación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044153" y="360065"/>
            <a:ext cx="3600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4328"/>
            <a:r>
              <a:rPr lang="es-CO" sz="1200" b="1" u="sng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DISPOSICIONES</a:t>
            </a:r>
            <a:r>
              <a:rPr lang="es-CO" sz="1400" b="1" u="sng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PRELIMINARES</a:t>
            </a:r>
            <a:endParaRPr lang="es-CO" sz="1400" b="1" u="sng" dirty="0">
              <a:solidFill>
                <a:srgbClr val="215968"/>
              </a:solidFill>
              <a:cs typeface="Arial" panose="020B0604020202020204" pitchFamily="34" charset="0"/>
            </a:endParaRPr>
          </a:p>
        </p:txBody>
      </p:sp>
      <p:sp>
        <p:nvSpPr>
          <p:cNvPr id="13" name="Marcador de texto 2"/>
          <p:cNvSpPr txBox="1">
            <a:spLocks/>
          </p:cNvSpPr>
          <p:nvPr/>
        </p:nvSpPr>
        <p:spPr>
          <a:xfrm>
            <a:off x="2347044" y="667842"/>
            <a:ext cx="2801565" cy="2619882"/>
          </a:xfrm>
          <a:prstGeom prst="rect">
            <a:avLst/>
          </a:prstGeom>
        </p:spPr>
        <p:txBody>
          <a:bodyPr/>
          <a:lstStyle>
            <a:lvl1pPr marL="192881" indent="-192881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7909" indent="-160734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O" sz="1200" b="1" dirty="0" smtClean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Transformista. </a:t>
            </a:r>
            <a:r>
              <a:rPr lang="es-CO" altLang="es-CO" sz="1050" dirty="0" smtClean="0">
                <a:latin typeface="Calibri" panose="020F0502020204030204" pitchFamily="34" charset="0"/>
              </a:rPr>
              <a:t>Persona </a:t>
            </a:r>
            <a:r>
              <a:rPr lang="es-CO" altLang="es-CO" sz="1050" dirty="0">
                <a:latin typeface="Calibri" panose="020F0502020204030204" pitchFamily="34" charset="0"/>
              </a:rPr>
              <a:t>que expresa su identidad de género de manera temporal mediante la utilización de prendas de vestir y actitudes del género opuesto al que social y culturalmente se le atribuye, según su sexo </a:t>
            </a:r>
            <a:r>
              <a:rPr lang="es-CO" altLang="es-CO" sz="1050" dirty="0" smtClean="0">
                <a:latin typeface="Calibri" panose="020F0502020204030204" pitchFamily="34" charset="0"/>
              </a:rPr>
              <a:t>asignado al nacer. </a:t>
            </a:r>
            <a:r>
              <a:rPr lang="es-CO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es-CO" altLang="es-CO" sz="1400" dirty="0">
              <a:latin typeface="Calibri" panose="020F0502020204030204" pitchFamily="34" charset="0"/>
            </a:endParaRPr>
          </a:p>
          <a:p>
            <a:pPr algn="just">
              <a:buClr>
                <a:srgbClr val="1F497D">
                  <a:lumMod val="75000"/>
                </a:srgbClr>
              </a:buClr>
              <a:buSzPct val="80000"/>
            </a:pPr>
            <a:r>
              <a:rPr lang="es-CO" sz="1200" b="1" dirty="0" smtClean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travesti. </a:t>
            </a:r>
            <a:r>
              <a:rPr lang="es-CO" altLang="es-CO" sz="1050" dirty="0">
                <a:latin typeface="Calibri" panose="020F0502020204030204" pitchFamily="34" charset="0"/>
              </a:rPr>
              <a:t>Persona que expresa su identidad de género de manera permanente mediante la utilización de prendas de vestir y actitudes del género opuesto al que social y culturalmente se le atribuye, </a:t>
            </a:r>
            <a:r>
              <a:rPr lang="es-CO" altLang="es-CO" sz="1050" dirty="0" smtClean="0">
                <a:latin typeface="Calibri" panose="020F0502020204030204" pitchFamily="34" charset="0"/>
              </a:rPr>
              <a:t>según </a:t>
            </a:r>
            <a:r>
              <a:rPr lang="es-CO" altLang="es-CO" sz="1050" dirty="0">
                <a:latin typeface="Calibri" panose="020F0502020204030204" pitchFamily="34" charset="0"/>
              </a:rPr>
              <a:t>su sexo asignado al nacer</a:t>
            </a:r>
            <a:r>
              <a:rPr lang="es-CO" altLang="es-CO" sz="1050" dirty="0" smtClean="0">
                <a:latin typeface="Calibri" panose="020F0502020204030204" pitchFamily="34" charset="0"/>
              </a:rPr>
              <a:t>. </a:t>
            </a:r>
            <a:r>
              <a:rPr lang="es-CO" altLang="es-CO" sz="1050" dirty="0">
                <a:latin typeface="Calibri" panose="020F0502020204030204" pitchFamily="34" charset="0"/>
              </a:rPr>
              <a:t>Puede modificar o no su </a:t>
            </a:r>
            <a:r>
              <a:rPr lang="es-CO" altLang="es-CO" sz="1050" dirty="0" smtClean="0">
                <a:latin typeface="Calibri" panose="020F0502020204030204" pitchFamily="34" charset="0"/>
              </a:rPr>
              <a:t>cuerpo </a:t>
            </a:r>
            <a:r>
              <a:rPr lang="es-CO" altLang="es-CO" sz="1050" dirty="0">
                <a:latin typeface="Calibri" panose="020F0502020204030204" pitchFamily="34" charset="0"/>
              </a:rPr>
              <a:t>sin recurrir a la reasignación sexual (modificación de sus genitales</a:t>
            </a:r>
            <a:r>
              <a:rPr lang="es-CO" altLang="es-CO" sz="1200" dirty="0" smtClean="0">
                <a:latin typeface="Calibri" panose="020F0502020204030204" pitchFamily="34" charset="0"/>
              </a:rPr>
              <a:t>). </a:t>
            </a:r>
            <a:r>
              <a:rPr lang="es-CO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es-CO" sz="1400" b="1" dirty="0" smtClean="0">
              <a:solidFill>
                <a:srgbClr val="4BACC6">
                  <a:lumMod val="50000"/>
                </a:srgb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49" y="667842"/>
            <a:ext cx="2160239" cy="270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2175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es-CO" dirty="0" smtClean="0"/>
              <a:t>25</a:t>
            </a:r>
            <a:endParaRPr lang="es-CO" dirty="0"/>
          </a:p>
        </p:txBody>
      </p:sp>
      <p:sp>
        <p:nvSpPr>
          <p:cNvPr id="9" name="16 CuadroTexto"/>
          <p:cNvSpPr txBox="1"/>
          <p:nvPr/>
        </p:nvSpPr>
        <p:spPr>
          <a:xfrm>
            <a:off x="1918054" y="3437114"/>
            <a:ext cx="2654491" cy="14840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55522" tIns="27763" rIns="55522" bIns="27763" rtlCol="0">
            <a:spAutoFit/>
          </a:bodyPr>
          <a:lstStyle/>
          <a:p>
            <a:pPr defTabSz="514082"/>
            <a:r>
              <a:rPr lang="es-CO" sz="600" dirty="0" smtClean="0">
                <a:solidFill>
                  <a:srgbClr val="FFFF00"/>
                </a:solidFill>
                <a:latin typeface="Constantia" pitchFamily="18" charset="0"/>
                <a:cs typeface="Arial" panose="020B0604020202020204" pitchFamily="34" charset="0"/>
              </a:rPr>
              <a:t>Instituto Nacional Penitenciario y Carcelario</a:t>
            </a:r>
            <a:r>
              <a:rPr lang="es-CO" sz="600" dirty="0" smtClean="0">
                <a:solidFill>
                  <a:prstClr val="white"/>
                </a:solidFill>
                <a:latin typeface="Constantia" pitchFamily="18" charset="0"/>
                <a:cs typeface="Arial" panose="020B0604020202020204" pitchFamily="34" charset="0"/>
              </a:rPr>
              <a:t>/ </a:t>
            </a:r>
            <a:r>
              <a:rPr lang="es-CO" sz="600" dirty="0">
                <a:solidFill>
                  <a:prstClr val="white"/>
                </a:solidFill>
                <a:latin typeface="Constantia" pitchFamily="18" charset="0"/>
                <a:cs typeface="Arial" panose="020B0604020202020204" pitchFamily="34" charset="0"/>
              </a:rPr>
              <a:t>Oficina Asesora de Planeación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044153" y="360065"/>
            <a:ext cx="3600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4328"/>
            <a:r>
              <a:rPr lang="es-CO" sz="1200" b="1" u="sng" dirty="0" smtClean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PRINCIPIOS RECTORES </a:t>
            </a:r>
            <a:endParaRPr lang="es-CO" sz="1400" b="1" u="sng" dirty="0">
              <a:solidFill>
                <a:srgbClr val="215968"/>
              </a:solidFill>
              <a:cs typeface="Arial" panose="020B0604020202020204" pitchFamily="34" charset="0"/>
            </a:endParaRPr>
          </a:p>
        </p:txBody>
      </p:sp>
      <p:sp>
        <p:nvSpPr>
          <p:cNvPr id="13" name="Marcador de texto 2"/>
          <p:cNvSpPr txBox="1">
            <a:spLocks/>
          </p:cNvSpPr>
          <p:nvPr/>
        </p:nvSpPr>
        <p:spPr>
          <a:xfrm>
            <a:off x="2347044" y="667842"/>
            <a:ext cx="2801565" cy="2619882"/>
          </a:xfrm>
          <a:prstGeom prst="rect">
            <a:avLst/>
          </a:prstGeom>
        </p:spPr>
        <p:txBody>
          <a:bodyPr/>
          <a:lstStyle>
            <a:lvl1pPr marL="192881" indent="-192881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7909" indent="-160734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CO" sz="1400" b="1" dirty="0" smtClean="0">
              <a:solidFill>
                <a:srgbClr val="4BACC6">
                  <a:lumMod val="50000"/>
                </a:srgbClr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t="-1" b="8387"/>
          <a:stretch/>
        </p:blipFill>
        <p:spPr>
          <a:xfrm>
            <a:off x="252065" y="637064"/>
            <a:ext cx="1800200" cy="2747337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057515" y="617176"/>
            <a:ext cx="235748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/>
            <a:r>
              <a:rPr lang="es-CO" sz="1200" b="1" i="1" u="sng" dirty="0" smtClean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Dignidad Humana.</a:t>
            </a:r>
            <a:endParaRPr lang="es-CO" sz="1200" b="1" i="1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080651" y="898278"/>
            <a:ext cx="3139965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/>
            <a:r>
              <a:rPr lang="es-CO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los establecimientos de reclusión  prevalecerá el </a:t>
            </a:r>
            <a:r>
              <a:rPr lang="es-CO" sz="9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respeto a la dignidad humana</a:t>
            </a:r>
            <a:r>
              <a:rPr lang="es-CO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O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las garantías constitucionales y los derechos humanos universalmente reconocidos. </a:t>
            </a:r>
            <a:r>
              <a:rPr lang="es-CO" sz="9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prohíbe toda forma de violencia psíquica, física o moral.</a:t>
            </a:r>
          </a:p>
          <a:p>
            <a:pPr lvl="0" algn="just" defTabSz="914400"/>
            <a:r>
              <a:rPr lang="es-CO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restricciones a las personas privadas de la libertad estarán limitadas a un </a:t>
            </a:r>
            <a:r>
              <a:rPr lang="es-CO" sz="9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estricto criterio de necesidad</a:t>
            </a:r>
            <a:r>
              <a:rPr lang="es-CO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deben </a:t>
            </a:r>
            <a:r>
              <a:rPr lang="es-CO" sz="9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 proporcionales a los objetivos legítimos para los que se han impuesto</a:t>
            </a:r>
            <a:r>
              <a:rPr lang="es-CO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La carencia de recursos no podrá justificar que las condiciones de reclusión vulneren los derechos fundamentales de la PPL.</a:t>
            </a:r>
          </a:p>
          <a:p>
            <a:pPr algn="just" defTabSz="914400"/>
            <a:r>
              <a:rPr lang="es-CO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 actuación de la administración penitenciaria y carcelaria debe respetar la dignidad humana y los derechos constitucionales fundamentales de conformidad con las funciones de las medidas de aseguramiento y la pena, </a:t>
            </a:r>
            <a:r>
              <a:rPr lang="es-CO" sz="9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 perjuicio de las restricciones propias a las que está sometida </a:t>
            </a:r>
            <a:r>
              <a:rPr lang="es-CO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CO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PPL</a:t>
            </a:r>
            <a:r>
              <a:rPr lang="es-CO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(</a:t>
            </a:r>
            <a:r>
              <a:rPr lang="es-CO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Grupo DH. INPEC. </a:t>
            </a:r>
            <a:r>
              <a:rPr lang="es-CO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s-CO"/>
          </a:p>
          <a:p>
            <a:pPr lvl="0" algn="just" defTabSz="914400"/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6815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PEC 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INPEC 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INPEC 3</Template>
  <TotalTime>4815</TotalTime>
  <Words>1089</Words>
  <Application>Microsoft Office PowerPoint</Application>
  <PresentationFormat>Personalizado</PresentationFormat>
  <Paragraphs>63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12</vt:i4>
      </vt:variant>
    </vt:vector>
  </HeadingPairs>
  <TitlesOfParts>
    <vt:vector size="23" baseType="lpstr">
      <vt:lpstr>Aparajita</vt:lpstr>
      <vt:lpstr>Arial</vt:lpstr>
      <vt:lpstr>Berlin Sans FB</vt:lpstr>
      <vt:lpstr>Calibri</vt:lpstr>
      <vt:lpstr>Californian FB</vt:lpstr>
      <vt:lpstr>Constantia</vt:lpstr>
      <vt:lpstr>INPEC 3</vt:lpstr>
      <vt:lpstr>2_Diseño personalizado</vt:lpstr>
      <vt:lpstr>Diseño personalizado</vt:lpstr>
      <vt:lpstr>1_INPEC 3</vt:lpstr>
      <vt:lpstr>1_Diseño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Johanna Velasco Atuesta</dc:creator>
  <cp:lastModifiedBy>NELSON YAIR ROMERO MUÑOZ</cp:lastModifiedBy>
  <cp:revision>686</cp:revision>
  <cp:lastPrinted>2017-05-18T14:40:09Z</cp:lastPrinted>
  <dcterms:created xsi:type="dcterms:W3CDTF">2016-04-15T14:37:06Z</dcterms:created>
  <dcterms:modified xsi:type="dcterms:W3CDTF">2017-07-05T12:52:04Z</dcterms:modified>
</cp:coreProperties>
</file>